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72" r:id="rId4"/>
    <p:sldId id="270" r:id="rId5"/>
    <p:sldId id="266" r:id="rId6"/>
    <p:sldId id="258" r:id="rId7"/>
    <p:sldId id="277" r:id="rId8"/>
    <p:sldId id="278" r:id="rId9"/>
    <p:sldId id="283" r:id="rId10"/>
    <p:sldId id="289" r:id="rId11"/>
    <p:sldId id="274" r:id="rId12"/>
    <p:sldId id="279" r:id="rId13"/>
    <p:sldId id="280" r:id="rId14"/>
    <p:sldId id="284" r:id="rId15"/>
    <p:sldId id="290" r:id="rId16"/>
    <p:sldId id="282" r:id="rId17"/>
    <p:sldId id="281" r:id="rId18"/>
    <p:sldId id="263" r:id="rId19"/>
    <p:sldId id="275" r:id="rId20"/>
    <p:sldId id="287" r:id="rId21"/>
    <p:sldId id="259" r:id="rId22"/>
    <p:sldId id="285" r:id="rId23"/>
    <p:sldId id="268" r:id="rId24"/>
    <p:sldId id="292" r:id="rId25"/>
    <p:sldId id="26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D7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503E5-5086-4DE0-8260-A2716B1C633D}" type="doc">
      <dgm:prSet loTypeId="urn:microsoft.com/office/officeart/2008/layout/SquareAccent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7AAF4A7-23F7-45D0-99F5-7AB99A490C1E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</a:rPr>
            <a:t>ДТСХХ4 и ДТСХХ5</a:t>
          </a:r>
          <a:endParaRPr lang="ru-RU" b="1" dirty="0">
            <a:solidFill>
              <a:schemeClr val="bg1"/>
            </a:solidFill>
          </a:endParaRPr>
        </a:p>
      </dgm:t>
    </dgm:pt>
    <dgm:pt modelId="{50359395-5536-4166-8D1A-DD0DE71A040C}" type="parTrans" cxnId="{79423E2C-236E-4667-B6E0-56103D0AED1C}">
      <dgm:prSet/>
      <dgm:spPr/>
      <dgm:t>
        <a:bodyPr/>
        <a:lstStyle/>
        <a:p>
          <a:endParaRPr lang="ru-RU"/>
        </a:p>
      </dgm:t>
    </dgm:pt>
    <dgm:pt modelId="{BE440DD6-2428-4D56-9E62-0A048C8F878B}" type="sibTrans" cxnId="{79423E2C-236E-4667-B6E0-56103D0AED1C}">
      <dgm:prSet/>
      <dgm:spPr/>
      <dgm:t>
        <a:bodyPr/>
        <a:lstStyle/>
        <a:p>
          <a:endParaRPr lang="ru-RU"/>
        </a:p>
      </dgm:t>
    </dgm:pt>
    <dgm:pt modelId="{B01BE460-A4D7-4C9A-8078-1712E5992205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</a:rPr>
            <a:t>ДТХ.И 4….20 мА</a:t>
          </a:r>
          <a:endParaRPr lang="ru-RU" b="1" dirty="0">
            <a:solidFill>
              <a:schemeClr val="bg1"/>
            </a:solidFill>
          </a:endParaRPr>
        </a:p>
      </dgm:t>
    </dgm:pt>
    <dgm:pt modelId="{C9544A93-98C1-4B85-B648-534E15A0ADE6}" type="parTrans" cxnId="{647ECE3C-F3D7-41E7-9954-E8B15B4714DC}">
      <dgm:prSet/>
      <dgm:spPr/>
      <dgm:t>
        <a:bodyPr/>
        <a:lstStyle/>
        <a:p>
          <a:endParaRPr lang="ru-RU"/>
        </a:p>
      </dgm:t>
    </dgm:pt>
    <dgm:pt modelId="{1E3E37F1-D236-4F71-98D4-340446A5FDD3}" type="sibTrans" cxnId="{647ECE3C-F3D7-41E7-9954-E8B15B4714DC}">
      <dgm:prSet/>
      <dgm:spPr/>
      <dgm:t>
        <a:bodyPr/>
        <a:lstStyle/>
        <a:p>
          <a:endParaRPr lang="ru-RU"/>
        </a:p>
      </dgm:t>
    </dgm:pt>
    <dgm:pt modelId="{D11FC59E-475A-4E23-B01F-F0E58BA80F4C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</a:rPr>
            <a:t>ДТС.И.</a:t>
          </a:r>
          <a:r>
            <a:rPr lang="en-US" b="1" dirty="0" smtClean="0">
              <a:solidFill>
                <a:schemeClr val="bg1"/>
              </a:solidFill>
            </a:rPr>
            <a:t>EXI</a:t>
          </a:r>
          <a:r>
            <a:rPr lang="ru-RU" b="1" dirty="0" smtClean="0">
              <a:solidFill>
                <a:schemeClr val="bg1"/>
              </a:solidFill>
            </a:rPr>
            <a:t> / ДТС.И.</a:t>
          </a:r>
          <a:r>
            <a:rPr lang="en-US" b="1" dirty="0" smtClean="0">
              <a:solidFill>
                <a:schemeClr val="bg1"/>
              </a:solidFill>
            </a:rPr>
            <a:t>EXD</a:t>
          </a:r>
          <a:endParaRPr lang="ru-RU" b="1" dirty="0">
            <a:solidFill>
              <a:schemeClr val="bg1"/>
            </a:solidFill>
          </a:endParaRPr>
        </a:p>
      </dgm:t>
    </dgm:pt>
    <dgm:pt modelId="{8CE8FD1D-235D-46C3-A2DE-0EFD7C02838A}" type="parTrans" cxnId="{2137ED84-DBF4-4872-966D-648CA0D9B0F2}">
      <dgm:prSet/>
      <dgm:spPr/>
      <dgm:t>
        <a:bodyPr/>
        <a:lstStyle/>
        <a:p>
          <a:endParaRPr lang="ru-RU"/>
        </a:p>
      </dgm:t>
    </dgm:pt>
    <dgm:pt modelId="{69D7082B-3B43-4AB6-91A3-095E5DC19E54}" type="sibTrans" cxnId="{2137ED84-DBF4-4872-966D-648CA0D9B0F2}">
      <dgm:prSet/>
      <dgm:spPr/>
      <dgm:t>
        <a:bodyPr/>
        <a:lstStyle/>
        <a:p>
          <a:endParaRPr lang="ru-RU"/>
        </a:p>
      </dgm:t>
    </dgm:pt>
    <dgm:pt modelId="{3277EB35-E9D0-4A41-A608-5B2B92D823F0}">
      <dgm:prSet phldrT="[Текст]"/>
      <dgm:spPr/>
      <dgm:t>
        <a:bodyPr/>
        <a:lstStyle/>
        <a:p>
          <a:pPr algn="ctr"/>
          <a:r>
            <a:rPr lang="ru-RU" b="1" dirty="0" smtClean="0">
              <a:solidFill>
                <a:schemeClr val="bg1"/>
              </a:solidFill>
            </a:rPr>
            <a:t>ДТХ</a:t>
          </a:r>
          <a:r>
            <a:rPr lang="en-US" b="1" dirty="0" smtClean="0">
              <a:solidFill>
                <a:schemeClr val="bg1"/>
              </a:solidFill>
            </a:rPr>
            <a:t> RS-485</a:t>
          </a:r>
          <a:r>
            <a:rPr lang="ru-RU" b="1" dirty="0" smtClean="0">
              <a:solidFill>
                <a:schemeClr val="bg1"/>
              </a:solidFill>
            </a:rPr>
            <a:t> </a:t>
          </a:r>
          <a:endParaRPr lang="ru-RU" b="1" dirty="0">
            <a:solidFill>
              <a:schemeClr val="bg1"/>
            </a:solidFill>
          </a:endParaRPr>
        </a:p>
      </dgm:t>
    </dgm:pt>
    <dgm:pt modelId="{B7F29CD7-65DD-47D2-A695-6E823E3DEE7A}" type="parTrans" cxnId="{CA422E08-D70F-4563-9FEF-39F1CF374EDF}">
      <dgm:prSet/>
      <dgm:spPr/>
      <dgm:t>
        <a:bodyPr/>
        <a:lstStyle/>
        <a:p>
          <a:endParaRPr lang="ru-RU"/>
        </a:p>
      </dgm:t>
    </dgm:pt>
    <dgm:pt modelId="{A42B74F0-AA25-4845-8207-E1311DFB4B4A}" type="sibTrans" cxnId="{CA422E08-D70F-4563-9FEF-39F1CF374EDF}">
      <dgm:prSet/>
      <dgm:spPr/>
      <dgm:t>
        <a:bodyPr/>
        <a:lstStyle/>
        <a:p>
          <a:endParaRPr lang="ru-RU"/>
        </a:p>
      </dgm:t>
    </dgm:pt>
    <dgm:pt modelId="{92C68624-D77E-4ED9-8E89-B96DADF57053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Специализированные</a:t>
          </a:r>
          <a:endParaRPr lang="ru-RU" b="1" dirty="0">
            <a:solidFill>
              <a:schemeClr val="bg1"/>
            </a:solidFill>
          </a:endParaRPr>
        </a:p>
      </dgm:t>
    </dgm:pt>
    <dgm:pt modelId="{4ABA8773-3CB6-415D-8B00-6DD604B629C2}" type="sibTrans" cxnId="{42DCA6D9-0C9D-4150-B660-94B2C737BAA2}">
      <dgm:prSet/>
      <dgm:spPr/>
      <dgm:t>
        <a:bodyPr/>
        <a:lstStyle/>
        <a:p>
          <a:endParaRPr lang="ru-RU"/>
        </a:p>
      </dgm:t>
    </dgm:pt>
    <dgm:pt modelId="{A6756378-F3CF-4188-BF96-B65ADEF11444}" type="parTrans" cxnId="{42DCA6D9-0C9D-4150-B660-94B2C737BAA2}">
      <dgm:prSet/>
      <dgm:spPr/>
      <dgm:t>
        <a:bodyPr/>
        <a:lstStyle/>
        <a:p>
          <a:endParaRPr lang="ru-RU"/>
        </a:p>
      </dgm:t>
    </dgm:pt>
    <dgm:pt modelId="{99D411F2-2D09-469E-BDA0-520E3E5E5E96}" type="pres">
      <dgm:prSet presAssocID="{9D2503E5-5086-4DE0-8260-A2716B1C633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1B82AEC-9A8C-4F15-B57F-DDE460B47DE4}" type="pres">
      <dgm:prSet presAssocID="{27AAF4A7-23F7-45D0-99F5-7AB99A490C1E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9EFD2C26-6282-4F5D-9E54-135816A4C87C}" type="pres">
      <dgm:prSet presAssocID="{27AAF4A7-23F7-45D0-99F5-7AB99A490C1E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0C45E581-0FBF-47CD-8C4A-2EAB6BD2A34E}" type="pres">
      <dgm:prSet presAssocID="{27AAF4A7-23F7-45D0-99F5-7AB99A490C1E}" presName="ParentAccent" presStyleLbl="alignNode1" presStyleIdx="0" presStyleCnt="5"/>
      <dgm:spPr/>
      <dgm:t>
        <a:bodyPr/>
        <a:lstStyle/>
        <a:p>
          <a:endParaRPr lang="ru-RU"/>
        </a:p>
      </dgm:t>
    </dgm:pt>
    <dgm:pt modelId="{5688DF4C-1967-4780-8228-82A5B47F8FF5}" type="pres">
      <dgm:prSet presAssocID="{27AAF4A7-23F7-45D0-99F5-7AB99A490C1E}" presName="ParentSmallAccent" presStyleLbl="fgAcc1" presStyleIdx="0" presStyleCnt="5"/>
      <dgm:spPr/>
      <dgm:t>
        <a:bodyPr/>
        <a:lstStyle/>
        <a:p>
          <a:endParaRPr lang="ru-RU"/>
        </a:p>
      </dgm:t>
    </dgm:pt>
    <dgm:pt modelId="{FA778B92-78DE-4DC5-A9D5-11C8FBA2EBA1}" type="pres">
      <dgm:prSet presAssocID="{27AAF4A7-23F7-45D0-99F5-7AB99A490C1E}" presName="Parent" presStyleLbl="revTx" presStyleIdx="0" presStyleCnt="5" custLinFactNeighborX="-1333" custLinFactNeighborY="8356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4FABF-D6A8-4594-8B42-55E2213683CD}" type="pres">
      <dgm:prSet presAssocID="{27AAF4A7-23F7-45D0-99F5-7AB99A490C1E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FA7D2B1-CC5A-4D06-90B2-4689460EDFE6}" type="pres">
      <dgm:prSet presAssocID="{92C68624-D77E-4ED9-8E89-B96DADF57053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F64B7254-FFC4-4DD7-B57A-DF9938C8B226}" type="pres">
      <dgm:prSet presAssocID="{92C68624-D77E-4ED9-8E89-B96DADF57053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5ACF3A50-348B-4E50-BDA3-9821776E50CA}" type="pres">
      <dgm:prSet presAssocID="{92C68624-D77E-4ED9-8E89-B96DADF57053}" presName="ParentAccent" presStyleLbl="alignNode1" presStyleIdx="1" presStyleCnt="5"/>
      <dgm:spPr/>
      <dgm:t>
        <a:bodyPr/>
        <a:lstStyle/>
        <a:p>
          <a:endParaRPr lang="ru-RU"/>
        </a:p>
      </dgm:t>
    </dgm:pt>
    <dgm:pt modelId="{1A6B57AA-CB31-4913-AF44-CB998900F271}" type="pres">
      <dgm:prSet presAssocID="{92C68624-D77E-4ED9-8E89-B96DADF57053}" presName="ParentSmallAccent" presStyleLbl="fgAcc1" presStyleIdx="1" presStyleCnt="5"/>
      <dgm:spPr/>
      <dgm:t>
        <a:bodyPr/>
        <a:lstStyle/>
        <a:p>
          <a:endParaRPr lang="ru-RU"/>
        </a:p>
      </dgm:t>
    </dgm:pt>
    <dgm:pt modelId="{C8626DBB-2008-4570-AB36-9F5E55308EF1}" type="pres">
      <dgm:prSet presAssocID="{92C68624-D77E-4ED9-8E89-B96DADF57053}" presName="Parent" presStyleLbl="revTx" presStyleIdx="1" presStyleCnt="5" custLinFactNeighborX="3473" custLinFactNeighborY="7852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01566-0F35-490D-982D-0EA311A5D98C}" type="pres">
      <dgm:prSet presAssocID="{92C68624-D77E-4ED9-8E89-B96DADF57053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CD25515-05D6-45B3-A6D9-5306BAF36ED8}" type="pres">
      <dgm:prSet presAssocID="{B01BE460-A4D7-4C9A-8078-1712E5992205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82D8CAE7-A320-4DEF-B4D3-7346E33EDDCB}" type="pres">
      <dgm:prSet presAssocID="{B01BE460-A4D7-4C9A-8078-1712E5992205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E975988D-2861-45F5-A6CE-BC2178375C92}" type="pres">
      <dgm:prSet presAssocID="{B01BE460-A4D7-4C9A-8078-1712E5992205}" presName="ParentAccent" presStyleLbl="alignNode1" presStyleIdx="2" presStyleCnt="5"/>
      <dgm:spPr/>
      <dgm:t>
        <a:bodyPr/>
        <a:lstStyle/>
        <a:p>
          <a:endParaRPr lang="ru-RU"/>
        </a:p>
      </dgm:t>
    </dgm:pt>
    <dgm:pt modelId="{D5E2E565-2EE6-4268-8F10-363C6F81F636}" type="pres">
      <dgm:prSet presAssocID="{B01BE460-A4D7-4C9A-8078-1712E5992205}" presName="ParentSmallAccent" presStyleLbl="fgAcc1" presStyleIdx="2" presStyleCnt="5"/>
      <dgm:spPr/>
      <dgm:t>
        <a:bodyPr/>
        <a:lstStyle/>
        <a:p>
          <a:endParaRPr lang="ru-RU"/>
        </a:p>
      </dgm:t>
    </dgm:pt>
    <dgm:pt modelId="{EDB6AF68-3EE7-4FCE-8E04-6F1F08875998}" type="pres">
      <dgm:prSet presAssocID="{B01BE460-A4D7-4C9A-8078-1712E5992205}" presName="Parent" presStyleLbl="revTx" presStyleIdx="2" presStyleCnt="5" custLinFactNeighborX="-738" custLinFactNeighborY="8322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7BA84-427C-44DB-B069-89ACA357D81B}" type="pres">
      <dgm:prSet presAssocID="{B01BE460-A4D7-4C9A-8078-1712E5992205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C29B668-82E5-404A-88D2-BE763125DEC3}" type="pres">
      <dgm:prSet presAssocID="{D11FC59E-475A-4E23-B01F-F0E58BA80F4C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CD547340-A7FC-4DD6-8AC0-650316D90E26}" type="pres">
      <dgm:prSet presAssocID="{D11FC59E-475A-4E23-B01F-F0E58BA80F4C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A56C5A63-C4D9-49A0-B674-FF6A05E7A8A5}" type="pres">
      <dgm:prSet presAssocID="{D11FC59E-475A-4E23-B01F-F0E58BA80F4C}" presName="ParentAccent" presStyleLbl="alignNode1" presStyleIdx="3" presStyleCnt="5"/>
      <dgm:spPr/>
      <dgm:t>
        <a:bodyPr/>
        <a:lstStyle/>
        <a:p>
          <a:endParaRPr lang="ru-RU"/>
        </a:p>
      </dgm:t>
    </dgm:pt>
    <dgm:pt modelId="{2F77D2C2-6642-4700-B8B7-455ABC09BD08}" type="pres">
      <dgm:prSet presAssocID="{D11FC59E-475A-4E23-B01F-F0E58BA80F4C}" presName="ParentSmallAccent" presStyleLbl="fgAcc1" presStyleIdx="3" presStyleCnt="5"/>
      <dgm:spPr/>
      <dgm:t>
        <a:bodyPr/>
        <a:lstStyle/>
        <a:p>
          <a:endParaRPr lang="ru-RU"/>
        </a:p>
      </dgm:t>
    </dgm:pt>
    <dgm:pt modelId="{B542092E-A691-4EA7-9669-49F606A68B5B}" type="pres">
      <dgm:prSet presAssocID="{D11FC59E-475A-4E23-B01F-F0E58BA80F4C}" presName="Parent" presStyleLbl="revTx" presStyleIdx="3" presStyleCnt="5" custLinFactNeighborX="4256" custLinFactNeighborY="83491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4153B-8CB1-41F1-A8AB-E82463FE5CFA}" type="pres">
      <dgm:prSet presAssocID="{D11FC59E-475A-4E23-B01F-F0E58BA80F4C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EBECA13-41E3-4B87-AFB3-2B5BE7C424C0}" type="pres">
      <dgm:prSet presAssocID="{3277EB35-E9D0-4A41-A608-5B2B92D823F0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59B5DA7E-E933-46E6-8E93-3B1C5870F214}" type="pres">
      <dgm:prSet presAssocID="{3277EB35-E9D0-4A41-A608-5B2B92D823F0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E1F6C7CE-CF88-4BF1-B413-7CC3C80ACD89}" type="pres">
      <dgm:prSet presAssocID="{3277EB35-E9D0-4A41-A608-5B2B92D823F0}" presName="ParentAccent" presStyleLbl="alignNode1" presStyleIdx="4" presStyleCnt="5"/>
      <dgm:spPr/>
      <dgm:t>
        <a:bodyPr/>
        <a:lstStyle/>
        <a:p>
          <a:endParaRPr lang="ru-RU"/>
        </a:p>
      </dgm:t>
    </dgm:pt>
    <dgm:pt modelId="{837F3B97-4645-4836-A912-2F2AEB58B022}" type="pres">
      <dgm:prSet presAssocID="{3277EB35-E9D0-4A41-A608-5B2B92D823F0}" presName="ParentSmallAccent" presStyleLbl="fgAcc1" presStyleIdx="4" presStyleCnt="5"/>
      <dgm:spPr/>
      <dgm:t>
        <a:bodyPr/>
        <a:lstStyle/>
        <a:p>
          <a:endParaRPr lang="ru-RU"/>
        </a:p>
      </dgm:t>
    </dgm:pt>
    <dgm:pt modelId="{FE5B7E26-E285-4606-9A63-0495AFDEDEE3}" type="pres">
      <dgm:prSet presAssocID="{3277EB35-E9D0-4A41-A608-5B2B92D823F0}" presName="Parent" presStyleLbl="revTx" presStyleIdx="4" presStyleCnt="5" custLinFactNeighborY="80612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5A660-5F1B-4F79-9039-B8BD3886A522}" type="pres">
      <dgm:prSet presAssocID="{3277EB35-E9D0-4A41-A608-5B2B92D823F0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89A130F7-655A-4A54-B33B-CB4FDDB9DA24}" type="presOf" srcId="{27AAF4A7-23F7-45D0-99F5-7AB99A490C1E}" destId="{FA778B92-78DE-4DC5-A9D5-11C8FBA2EBA1}" srcOrd="0" destOrd="0" presId="urn:microsoft.com/office/officeart/2008/layout/SquareAccentList"/>
    <dgm:cxn modelId="{2137ED84-DBF4-4872-966D-648CA0D9B0F2}" srcId="{9D2503E5-5086-4DE0-8260-A2716B1C633D}" destId="{D11FC59E-475A-4E23-B01F-F0E58BA80F4C}" srcOrd="3" destOrd="0" parTransId="{8CE8FD1D-235D-46C3-A2DE-0EFD7C02838A}" sibTransId="{69D7082B-3B43-4AB6-91A3-095E5DC19E54}"/>
    <dgm:cxn modelId="{07E53D52-292A-44F3-9DF2-3F4D597740D9}" type="presOf" srcId="{9D2503E5-5086-4DE0-8260-A2716B1C633D}" destId="{99D411F2-2D09-469E-BDA0-520E3E5E5E96}" srcOrd="0" destOrd="0" presId="urn:microsoft.com/office/officeart/2008/layout/SquareAccentList"/>
    <dgm:cxn modelId="{0F507C3F-291F-4B08-90F6-B9C3CE293746}" type="presOf" srcId="{D11FC59E-475A-4E23-B01F-F0E58BA80F4C}" destId="{B542092E-A691-4EA7-9669-49F606A68B5B}" srcOrd="0" destOrd="0" presId="urn:microsoft.com/office/officeart/2008/layout/SquareAccentList"/>
    <dgm:cxn modelId="{42DCA6D9-0C9D-4150-B660-94B2C737BAA2}" srcId="{9D2503E5-5086-4DE0-8260-A2716B1C633D}" destId="{92C68624-D77E-4ED9-8E89-B96DADF57053}" srcOrd="1" destOrd="0" parTransId="{A6756378-F3CF-4188-BF96-B65ADEF11444}" sibTransId="{4ABA8773-3CB6-415D-8B00-6DD604B629C2}"/>
    <dgm:cxn modelId="{CA422E08-D70F-4563-9FEF-39F1CF374EDF}" srcId="{9D2503E5-5086-4DE0-8260-A2716B1C633D}" destId="{3277EB35-E9D0-4A41-A608-5B2B92D823F0}" srcOrd="4" destOrd="0" parTransId="{B7F29CD7-65DD-47D2-A695-6E823E3DEE7A}" sibTransId="{A42B74F0-AA25-4845-8207-E1311DFB4B4A}"/>
    <dgm:cxn modelId="{D46C6854-F03A-4CF1-90D9-5FBD25E6FCAA}" type="presOf" srcId="{3277EB35-E9D0-4A41-A608-5B2B92D823F0}" destId="{FE5B7E26-E285-4606-9A63-0495AFDEDEE3}" srcOrd="0" destOrd="0" presId="urn:microsoft.com/office/officeart/2008/layout/SquareAccentList"/>
    <dgm:cxn modelId="{FF9D3E95-A58F-499D-8AFF-6B37460C8CCB}" type="presOf" srcId="{92C68624-D77E-4ED9-8E89-B96DADF57053}" destId="{C8626DBB-2008-4570-AB36-9F5E55308EF1}" srcOrd="0" destOrd="0" presId="urn:microsoft.com/office/officeart/2008/layout/SquareAccentList"/>
    <dgm:cxn modelId="{79423E2C-236E-4667-B6E0-56103D0AED1C}" srcId="{9D2503E5-5086-4DE0-8260-A2716B1C633D}" destId="{27AAF4A7-23F7-45D0-99F5-7AB99A490C1E}" srcOrd="0" destOrd="0" parTransId="{50359395-5536-4166-8D1A-DD0DE71A040C}" sibTransId="{BE440DD6-2428-4D56-9E62-0A048C8F878B}"/>
    <dgm:cxn modelId="{26E4A6EA-C258-4228-88DA-89E4D6F20EE8}" type="presOf" srcId="{B01BE460-A4D7-4C9A-8078-1712E5992205}" destId="{EDB6AF68-3EE7-4FCE-8E04-6F1F08875998}" srcOrd="0" destOrd="0" presId="urn:microsoft.com/office/officeart/2008/layout/SquareAccentList"/>
    <dgm:cxn modelId="{647ECE3C-F3D7-41E7-9954-E8B15B4714DC}" srcId="{9D2503E5-5086-4DE0-8260-A2716B1C633D}" destId="{B01BE460-A4D7-4C9A-8078-1712E5992205}" srcOrd="2" destOrd="0" parTransId="{C9544A93-98C1-4B85-B648-534E15A0ADE6}" sibTransId="{1E3E37F1-D236-4F71-98D4-340446A5FDD3}"/>
    <dgm:cxn modelId="{E39CBD70-0F9E-49CD-88DC-F3DF86A1BCEE}" type="presParOf" srcId="{99D411F2-2D09-469E-BDA0-520E3E5E5E96}" destId="{A1B82AEC-9A8C-4F15-B57F-DDE460B47DE4}" srcOrd="0" destOrd="0" presId="urn:microsoft.com/office/officeart/2008/layout/SquareAccentList"/>
    <dgm:cxn modelId="{88C6D149-C111-4A7A-8CEE-178A219B27D6}" type="presParOf" srcId="{A1B82AEC-9A8C-4F15-B57F-DDE460B47DE4}" destId="{9EFD2C26-6282-4F5D-9E54-135816A4C87C}" srcOrd="0" destOrd="0" presId="urn:microsoft.com/office/officeart/2008/layout/SquareAccentList"/>
    <dgm:cxn modelId="{0F7B5409-BE84-4031-8DCC-B9D26F6B1F78}" type="presParOf" srcId="{9EFD2C26-6282-4F5D-9E54-135816A4C87C}" destId="{0C45E581-0FBF-47CD-8C4A-2EAB6BD2A34E}" srcOrd="0" destOrd="0" presId="urn:microsoft.com/office/officeart/2008/layout/SquareAccentList"/>
    <dgm:cxn modelId="{1113410B-47D5-41CC-B5F1-6029C3E146F0}" type="presParOf" srcId="{9EFD2C26-6282-4F5D-9E54-135816A4C87C}" destId="{5688DF4C-1967-4780-8228-82A5B47F8FF5}" srcOrd="1" destOrd="0" presId="urn:microsoft.com/office/officeart/2008/layout/SquareAccentList"/>
    <dgm:cxn modelId="{C32FC124-5217-4650-A736-D6E580A9668F}" type="presParOf" srcId="{9EFD2C26-6282-4F5D-9E54-135816A4C87C}" destId="{FA778B92-78DE-4DC5-A9D5-11C8FBA2EBA1}" srcOrd="2" destOrd="0" presId="urn:microsoft.com/office/officeart/2008/layout/SquareAccentList"/>
    <dgm:cxn modelId="{D9E5DE82-EB7A-4887-80A3-18BCB3328107}" type="presParOf" srcId="{A1B82AEC-9A8C-4F15-B57F-DDE460B47DE4}" destId="{7E74FABF-D6A8-4594-8B42-55E2213683CD}" srcOrd="1" destOrd="0" presId="urn:microsoft.com/office/officeart/2008/layout/SquareAccentList"/>
    <dgm:cxn modelId="{8476DB97-D27D-4880-B592-AFAA1F71EAA7}" type="presParOf" srcId="{99D411F2-2D09-469E-BDA0-520E3E5E5E96}" destId="{BFA7D2B1-CC5A-4D06-90B2-4689460EDFE6}" srcOrd="1" destOrd="0" presId="urn:microsoft.com/office/officeart/2008/layout/SquareAccentList"/>
    <dgm:cxn modelId="{B53024B2-1F00-4836-9B80-FAF44DB77FCD}" type="presParOf" srcId="{BFA7D2B1-CC5A-4D06-90B2-4689460EDFE6}" destId="{F64B7254-FFC4-4DD7-B57A-DF9938C8B226}" srcOrd="0" destOrd="0" presId="urn:microsoft.com/office/officeart/2008/layout/SquareAccentList"/>
    <dgm:cxn modelId="{35694EBC-89C1-4B1A-AEC1-235EC1C66C48}" type="presParOf" srcId="{F64B7254-FFC4-4DD7-B57A-DF9938C8B226}" destId="{5ACF3A50-348B-4E50-BDA3-9821776E50CA}" srcOrd="0" destOrd="0" presId="urn:microsoft.com/office/officeart/2008/layout/SquareAccentList"/>
    <dgm:cxn modelId="{AA668B5E-C6C9-48EC-A595-E1FED62F8385}" type="presParOf" srcId="{F64B7254-FFC4-4DD7-B57A-DF9938C8B226}" destId="{1A6B57AA-CB31-4913-AF44-CB998900F271}" srcOrd="1" destOrd="0" presId="urn:microsoft.com/office/officeart/2008/layout/SquareAccentList"/>
    <dgm:cxn modelId="{C22608A0-F2F2-4A8A-9F8F-1B94F9E724EB}" type="presParOf" srcId="{F64B7254-FFC4-4DD7-B57A-DF9938C8B226}" destId="{C8626DBB-2008-4570-AB36-9F5E55308EF1}" srcOrd="2" destOrd="0" presId="urn:microsoft.com/office/officeart/2008/layout/SquareAccentList"/>
    <dgm:cxn modelId="{6196A826-67FC-4B2B-8D6B-317DF66BD8AA}" type="presParOf" srcId="{BFA7D2B1-CC5A-4D06-90B2-4689460EDFE6}" destId="{AF901566-0F35-490D-982D-0EA311A5D98C}" srcOrd="1" destOrd="0" presId="urn:microsoft.com/office/officeart/2008/layout/SquareAccentList"/>
    <dgm:cxn modelId="{6741DCAC-972B-4C83-93F1-A5E02EBA12A4}" type="presParOf" srcId="{99D411F2-2D09-469E-BDA0-520E3E5E5E96}" destId="{1CD25515-05D6-45B3-A6D9-5306BAF36ED8}" srcOrd="2" destOrd="0" presId="urn:microsoft.com/office/officeart/2008/layout/SquareAccentList"/>
    <dgm:cxn modelId="{E77A24CA-CFAB-4EC1-BB8C-A43DDCDD54E9}" type="presParOf" srcId="{1CD25515-05D6-45B3-A6D9-5306BAF36ED8}" destId="{82D8CAE7-A320-4DEF-B4D3-7346E33EDDCB}" srcOrd="0" destOrd="0" presId="urn:microsoft.com/office/officeart/2008/layout/SquareAccentList"/>
    <dgm:cxn modelId="{DF259549-5A5A-48C6-A478-5B5A96680EFF}" type="presParOf" srcId="{82D8CAE7-A320-4DEF-B4D3-7346E33EDDCB}" destId="{E975988D-2861-45F5-A6CE-BC2178375C92}" srcOrd="0" destOrd="0" presId="urn:microsoft.com/office/officeart/2008/layout/SquareAccentList"/>
    <dgm:cxn modelId="{0E3A315F-82F0-4489-8D76-6581B65A79F9}" type="presParOf" srcId="{82D8CAE7-A320-4DEF-B4D3-7346E33EDDCB}" destId="{D5E2E565-2EE6-4268-8F10-363C6F81F636}" srcOrd="1" destOrd="0" presId="urn:microsoft.com/office/officeart/2008/layout/SquareAccentList"/>
    <dgm:cxn modelId="{F68E4034-0D1F-42B7-B4C4-295BBD98C2AF}" type="presParOf" srcId="{82D8CAE7-A320-4DEF-B4D3-7346E33EDDCB}" destId="{EDB6AF68-3EE7-4FCE-8E04-6F1F08875998}" srcOrd="2" destOrd="0" presId="urn:microsoft.com/office/officeart/2008/layout/SquareAccentList"/>
    <dgm:cxn modelId="{0EBABECA-8453-4E65-8009-B9115F97ABB1}" type="presParOf" srcId="{1CD25515-05D6-45B3-A6D9-5306BAF36ED8}" destId="{C1D7BA84-427C-44DB-B069-89ACA357D81B}" srcOrd="1" destOrd="0" presId="urn:microsoft.com/office/officeart/2008/layout/SquareAccentList"/>
    <dgm:cxn modelId="{27E8F193-E239-4007-BBB8-419E50FBDA96}" type="presParOf" srcId="{99D411F2-2D09-469E-BDA0-520E3E5E5E96}" destId="{EC29B668-82E5-404A-88D2-BE763125DEC3}" srcOrd="3" destOrd="0" presId="urn:microsoft.com/office/officeart/2008/layout/SquareAccentList"/>
    <dgm:cxn modelId="{B0304A26-D4A2-4E08-B510-853DEC93DF31}" type="presParOf" srcId="{EC29B668-82E5-404A-88D2-BE763125DEC3}" destId="{CD547340-A7FC-4DD6-8AC0-650316D90E26}" srcOrd="0" destOrd="0" presId="urn:microsoft.com/office/officeart/2008/layout/SquareAccentList"/>
    <dgm:cxn modelId="{03CD34C3-DEFB-4106-BF6B-DC8AD6541205}" type="presParOf" srcId="{CD547340-A7FC-4DD6-8AC0-650316D90E26}" destId="{A56C5A63-C4D9-49A0-B674-FF6A05E7A8A5}" srcOrd="0" destOrd="0" presId="urn:microsoft.com/office/officeart/2008/layout/SquareAccentList"/>
    <dgm:cxn modelId="{1433B807-11CC-4AEB-911A-4C63F5C96A5A}" type="presParOf" srcId="{CD547340-A7FC-4DD6-8AC0-650316D90E26}" destId="{2F77D2C2-6642-4700-B8B7-455ABC09BD08}" srcOrd="1" destOrd="0" presId="urn:microsoft.com/office/officeart/2008/layout/SquareAccentList"/>
    <dgm:cxn modelId="{6BD89E60-785C-4AAD-8AD3-AF309C06CCD5}" type="presParOf" srcId="{CD547340-A7FC-4DD6-8AC0-650316D90E26}" destId="{B542092E-A691-4EA7-9669-49F606A68B5B}" srcOrd="2" destOrd="0" presId="urn:microsoft.com/office/officeart/2008/layout/SquareAccentList"/>
    <dgm:cxn modelId="{4406F038-3298-499D-910D-D8909BC5248C}" type="presParOf" srcId="{EC29B668-82E5-404A-88D2-BE763125DEC3}" destId="{32A4153B-8CB1-41F1-A8AB-E82463FE5CFA}" srcOrd="1" destOrd="0" presId="urn:microsoft.com/office/officeart/2008/layout/SquareAccentList"/>
    <dgm:cxn modelId="{0C9D11E9-AD23-41EF-B02D-F3DA8B279ECE}" type="presParOf" srcId="{99D411F2-2D09-469E-BDA0-520E3E5E5E96}" destId="{3EBECA13-41E3-4B87-AFB3-2B5BE7C424C0}" srcOrd="4" destOrd="0" presId="urn:microsoft.com/office/officeart/2008/layout/SquareAccentList"/>
    <dgm:cxn modelId="{BEBE7E5C-6C83-420E-96E7-4EE97250DE75}" type="presParOf" srcId="{3EBECA13-41E3-4B87-AFB3-2B5BE7C424C0}" destId="{59B5DA7E-E933-46E6-8E93-3B1C5870F214}" srcOrd="0" destOrd="0" presId="urn:microsoft.com/office/officeart/2008/layout/SquareAccentList"/>
    <dgm:cxn modelId="{AEC03876-4287-43C8-AEA9-66F5F569D8FB}" type="presParOf" srcId="{59B5DA7E-E933-46E6-8E93-3B1C5870F214}" destId="{E1F6C7CE-CF88-4BF1-B413-7CC3C80ACD89}" srcOrd="0" destOrd="0" presId="urn:microsoft.com/office/officeart/2008/layout/SquareAccentList"/>
    <dgm:cxn modelId="{3CC4C0BB-AE85-4965-8A28-2AD5A1F31B2C}" type="presParOf" srcId="{59B5DA7E-E933-46E6-8E93-3B1C5870F214}" destId="{837F3B97-4645-4836-A912-2F2AEB58B022}" srcOrd="1" destOrd="0" presId="urn:microsoft.com/office/officeart/2008/layout/SquareAccentList"/>
    <dgm:cxn modelId="{5B7CB1C1-AF6C-417E-AA4C-8DB3363B47CC}" type="presParOf" srcId="{59B5DA7E-E933-46E6-8E93-3B1C5870F214}" destId="{FE5B7E26-E285-4606-9A63-0495AFDEDEE3}" srcOrd="2" destOrd="0" presId="urn:microsoft.com/office/officeart/2008/layout/SquareAccentList"/>
    <dgm:cxn modelId="{3E69E503-C183-41BC-A161-C92AE5A2BDC1}" type="presParOf" srcId="{3EBECA13-41E3-4B87-AFB3-2B5BE7C424C0}" destId="{F9E5A660-5F1B-4F79-9039-B8BD3886A52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7FB6FD-A717-4564-9B18-C2F7A68145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F11C27-61E6-404D-AB97-154CD37D3C7D}">
      <dgm:prSet phldrT="[Текст]" custT="1"/>
      <dgm:spPr/>
      <dgm:t>
        <a:bodyPr/>
        <a:lstStyle/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Комплекты термометров </a:t>
          </a:r>
        </a:p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Малогабаритные и с коммутационной головкой</a:t>
          </a:r>
        </a:p>
        <a:p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4-летний </a:t>
          </a:r>
          <a:r>
            <a:rPr lang="ru-RU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межповерочный</a:t>
          </a: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интервал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718E33-735D-4511-AAC7-3834483616F2}" type="par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0D9D6B-1BD3-42D9-A687-4CB14E4FBF9C}" type="sib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F2B96D6-CCDA-441E-8698-130152EAD689}">
      <dgm:prSet phldrT="[Текст]" custT="1"/>
      <dgm:spPr/>
      <dgm:t>
        <a:bodyPr/>
        <a:lstStyle/>
        <a:p>
          <a:r>
            <a: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Линейка </a:t>
          </a:r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HVAC</a:t>
          </a:r>
          <a:endParaRPr lang="ru-RU" sz="20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r>
            <a: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ХХХ серия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84214B-8729-4B6F-8CA1-19AFDF910E89}" type="par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0D0F29-2337-4EB7-B0C5-4C471DCD481F}" type="sib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7DC86D-261A-42F9-91D0-1E161CFB5FA6}">
      <dgm:prSet phldrT="[Текст]" custT="1"/>
      <dgm:spPr/>
      <dgm:t>
        <a:bodyPr/>
        <a:lstStyle/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Термисторы</a:t>
          </a:r>
        </a:p>
        <a:p>
          <a:r>
            <a:rPr lang="ru-R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РТС (холодильная техника)</a:t>
          </a:r>
          <a:endParaRPr lang="ru-RU" sz="20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D8E3D6-18D0-4946-8B15-881AF75DC5E8}" type="par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78AAED-BA68-4BE3-8372-9B6B1DABDA20}" type="sib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F68EBA-FBB6-41B2-8CBF-0211687DF5B9}" type="pres">
      <dgm:prSet presAssocID="{527FB6FD-A717-4564-9B18-C2F7A68145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45E2CC-C1F8-49FA-8C13-667DDDD01472}" type="pres">
      <dgm:prSet presAssocID="{527FB6FD-A717-4564-9B18-C2F7A681452B}" presName="Name1" presStyleCnt="0"/>
      <dgm:spPr/>
    </dgm:pt>
    <dgm:pt modelId="{D1E31F2C-F0A0-47EF-BA9D-BF34F72AC2DC}" type="pres">
      <dgm:prSet presAssocID="{527FB6FD-A717-4564-9B18-C2F7A681452B}" presName="cycle" presStyleCnt="0"/>
      <dgm:spPr/>
    </dgm:pt>
    <dgm:pt modelId="{09A076CA-1E64-44F6-A4D3-9AFCD2E213BC}" type="pres">
      <dgm:prSet presAssocID="{527FB6FD-A717-4564-9B18-C2F7A681452B}" presName="srcNode" presStyleLbl="node1" presStyleIdx="0" presStyleCnt="3"/>
      <dgm:spPr/>
    </dgm:pt>
    <dgm:pt modelId="{042850D3-8AEF-465C-9C79-B9B7B7B82F2D}" type="pres">
      <dgm:prSet presAssocID="{527FB6FD-A717-4564-9B18-C2F7A681452B}" presName="conn" presStyleLbl="parChTrans1D2" presStyleIdx="0" presStyleCnt="1"/>
      <dgm:spPr/>
      <dgm:t>
        <a:bodyPr/>
        <a:lstStyle/>
        <a:p>
          <a:endParaRPr lang="ru-RU"/>
        </a:p>
      </dgm:t>
    </dgm:pt>
    <dgm:pt modelId="{31626686-375B-430A-919E-2FCF219B5572}" type="pres">
      <dgm:prSet presAssocID="{527FB6FD-A717-4564-9B18-C2F7A681452B}" presName="extraNode" presStyleLbl="node1" presStyleIdx="0" presStyleCnt="3"/>
      <dgm:spPr/>
    </dgm:pt>
    <dgm:pt modelId="{3CB58E7A-D73E-400C-A563-2FF77BA60577}" type="pres">
      <dgm:prSet presAssocID="{527FB6FD-A717-4564-9B18-C2F7A681452B}" presName="dstNode" presStyleLbl="node1" presStyleIdx="0" presStyleCnt="3"/>
      <dgm:spPr/>
    </dgm:pt>
    <dgm:pt modelId="{AE023345-A192-4E5E-B39D-8071F17DB169}" type="pres">
      <dgm:prSet presAssocID="{F5F11C27-61E6-404D-AB97-154CD37D3C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AA625-D3E4-43C9-8221-4333A830887B}" type="pres">
      <dgm:prSet presAssocID="{F5F11C27-61E6-404D-AB97-154CD37D3C7D}" presName="accent_1" presStyleCnt="0"/>
      <dgm:spPr/>
    </dgm:pt>
    <dgm:pt modelId="{02A78CBB-E380-4968-9F3F-4149156302D2}" type="pres">
      <dgm:prSet presAssocID="{F5F11C27-61E6-404D-AB97-154CD37D3C7D}" presName="accentRepeatNode" presStyleLbl="solidFgAcc1" presStyleIdx="0" presStyleCnt="3"/>
      <dgm:spPr/>
    </dgm:pt>
    <dgm:pt modelId="{820D03F5-E123-4ED0-9C43-A187B0F5FFDA}" type="pres">
      <dgm:prSet presAssocID="{5F2B96D6-CCDA-441E-8698-130152EAD68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0F7E3-51A2-413E-A10C-3D934C4B0C1C}" type="pres">
      <dgm:prSet presAssocID="{5F2B96D6-CCDA-441E-8698-130152EAD689}" presName="accent_2" presStyleCnt="0"/>
      <dgm:spPr/>
    </dgm:pt>
    <dgm:pt modelId="{21403956-98B6-4B20-85D1-FFF90269FCBA}" type="pres">
      <dgm:prSet presAssocID="{5F2B96D6-CCDA-441E-8698-130152EAD689}" presName="accentRepeatNode" presStyleLbl="solidFgAcc1" presStyleIdx="1" presStyleCnt="3"/>
      <dgm:spPr/>
    </dgm:pt>
    <dgm:pt modelId="{BB1A8D46-460B-44DE-AB0B-A12CAD613871}" type="pres">
      <dgm:prSet presAssocID="{FB7DC86D-261A-42F9-91D0-1E161CFB5FA6}" presName="text_3" presStyleLbl="node1" presStyleIdx="2" presStyleCnt="3" custLinFactNeighborX="115" custLinFactNeighborY="-2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150EC-008E-4B12-BA72-6E772FD0B8BA}" type="pres">
      <dgm:prSet presAssocID="{FB7DC86D-261A-42F9-91D0-1E161CFB5FA6}" presName="accent_3" presStyleCnt="0"/>
      <dgm:spPr/>
    </dgm:pt>
    <dgm:pt modelId="{76C194A1-CE18-4FC6-9075-66B8120E2AEC}" type="pres">
      <dgm:prSet presAssocID="{FB7DC86D-261A-42F9-91D0-1E161CFB5FA6}" presName="accentRepeatNode" presStyleLbl="solidFgAcc1" presStyleIdx="2" presStyleCnt="3"/>
      <dgm:spPr/>
    </dgm:pt>
  </dgm:ptLst>
  <dgm:cxnLst>
    <dgm:cxn modelId="{B58EE7D2-E272-429C-8A5F-D8BCAD030FCF}" type="presOf" srcId="{5F2B96D6-CCDA-441E-8698-130152EAD689}" destId="{820D03F5-E123-4ED0-9C43-A187B0F5FFDA}" srcOrd="0" destOrd="0" presId="urn:microsoft.com/office/officeart/2008/layout/VerticalCurvedList"/>
    <dgm:cxn modelId="{4AC5901B-5C6F-41C1-9DBE-FEF3F4E69A49}" srcId="{527FB6FD-A717-4564-9B18-C2F7A681452B}" destId="{5F2B96D6-CCDA-441E-8698-130152EAD689}" srcOrd="1" destOrd="0" parTransId="{1C84214B-8729-4B6F-8CA1-19AFDF910E89}" sibTransId="{1D0D0F29-2337-4EB7-B0C5-4C471DCD481F}"/>
    <dgm:cxn modelId="{FA04FFE1-081F-4B96-9F53-1E6C65ABD591}" srcId="{527FB6FD-A717-4564-9B18-C2F7A681452B}" destId="{FB7DC86D-261A-42F9-91D0-1E161CFB5FA6}" srcOrd="2" destOrd="0" parTransId="{24D8E3D6-18D0-4946-8B15-881AF75DC5E8}" sibTransId="{6878AAED-BA68-4BE3-8372-9B6B1DABDA20}"/>
    <dgm:cxn modelId="{FC2041C5-9726-4DF6-BE3B-FA64AC2FAF07}" type="presOf" srcId="{FB7DC86D-261A-42F9-91D0-1E161CFB5FA6}" destId="{BB1A8D46-460B-44DE-AB0B-A12CAD613871}" srcOrd="0" destOrd="0" presId="urn:microsoft.com/office/officeart/2008/layout/VerticalCurvedList"/>
    <dgm:cxn modelId="{65BB5C56-FDF6-4E73-BE62-888A18EBD1BC}" type="presOf" srcId="{F5F11C27-61E6-404D-AB97-154CD37D3C7D}" destId="{AE023345-A192-4E5E-B39D-8071F17DB169}" srcOrd="0" destOrd="0" presId="urn:microsoft.com/office/officeart/2008/layout/VerticalCurvedList"/>
    <dgm:cxn modelId="{163949BE-6D68-4F71-8EDA-7E13CB5229D7}" type="presOf" srcId="{527FB6FD-A717-4564-9B18-C2F7A681452B}" destId="{0FF68EBA-FBB6-41B2-8CBF-0211687DF5B9}" srcOrd="0" destOrd="0" presId="urn:microsoft.com/office/officeart/2008/layout/VerticalCurvedList"/>
    <dgm:cxn modelId="{400AEF16-1227-48B4-8CAA-648927EA15D1}" srcId="{527FB6FD-A717-4564-9B18-C2F7A681452B}" destId="{F5F11C27-61E6-404D-AB97-154CD37D3C7D}" srcOrd="0" destOrd="0" parTransId="{B8718E33-735D-4511-AAC7-3834483616F2}" sibTransId="{A10D9D6B-1BD3-42D9-A687-4CB14E4FBF9C}"/>
    <dgm:cxn modelId="{C7E2A661-4EF8-485E-BBAF-6DA008345C09}" type="presOf" srcId="{A10D9D6B-1BD3-42D9-A687-4CB14E4FBF9C}" destId="{042850D3-8AEF-465C-9C79-B9B7B7B82F2D}" srcOrd="0" destOrd="0" presId="urn:microsoft.com/office/officeart/2008/layout/VerticalCurvedList"/>
    <dgm:cxn modelId="{4F7958DF-811E-4EEE-9897-DFC0426EEC8C}" type="presParOf" srcId="{0FF68EBA-FBB6-41B2-8CBF-0211687DF5B9}" destId="{F545E2CC-C1F8-49FA-8C13-667DDDD01472}" srcOrd="0" destOrd="0" presId="urn:microsoft.com/office/officeart/2008/layout/VerticalCurvedList"/>
    <dgm:cxn modelId="{8FE33321-22F9-426A-B0A9-27AC46858328}" type="presParOf" srcId="{F545E2CC-C1F8-49FA-8C13-667DDDD01472}" destId="{D1E31F2C-F0A0-47EF-BA9D-BF34F72AC2DC}" srcOrd="0" destOrd="0" presId="urn:microsoft.com/office/officeart/2008/layout/VerticalCurvedList"/>
    <dgm:cxn modelId="{18473679-1901-49E4-A001-EB58DD0F2023}" type="presParOf" srcId="{D1E31F2C-F0A0-47EF-BA9D-BF34F72AC2DC}" destId="{09A076CA-1E64-44F6-A4D3-9AFCD2E213BC}" srcOrd="0" destOrd="0" presId="urn:microsoft.com/office/officeart/2008/layout/VerticalCurvedList"/>
    <dgm:cxn modelId="{205C28BD-DD1F-4E6E-9925-5B9525B7FE34}" type="presParOf" srcId="{D1E31F2C-F0A0-47EF-BA9D-BF34F72AC2DC}" destId="{042850D3-8AEF-465C-9C79-B9B7B7B82F2D}" srcOrd="1" destOrd="0" presId="urn:microsoft.com/office/officeart/2008/layout/VerticalCurvedList"/>
    <dgm:cxn modelId="{36F3A658-C9BE-4CE1-9CA0-7D7124889787}" type="presParOf" srcId="{D1E31F2C-F0A0-47EF-BA9D-BF34F72AC2DC}" destId="{31626686-375B-430A-919E-2FCF219B5572}" srcOrd="2" destOrd="0" presId="urn:microsoft.com/office/officeart/2008/layout/VerticalCurvedList"/>
    <dgm:cxn modelId="{54E6A545-142D-466B-96BD-F10F0A674AC5}" type="presParOf" srcId="{D1E31F2C-F0A0-47EF-BA9D-BF34F72AC2DC}" destId="{3CB58E7A-D73E-400C-A563-2FF77BA60577}" srcOrd="3" destOrd="0" presId="urn:microsoft.com/office/officeart/2008/layout/VerticalCurvedList"/>
    <dgm:cxn modelId="{F1FFF0CB-ADBB-4A76-8394-1B17DA82F27F}" type="presParOf" srcId="{F545E2CC-C1F8-49FA-8C13-667DDDD01472}" destId="{AE023345-A192-4E5E-B39D-8071F17DB169}" srcOrd="1" destOrd="0" presId="urn:microsoft.com/office/officeart/2008/layout/VerticalCurvedList"/>
    <dgm:cxn modelId="{1CE81F0D-EC9E-4A90-A281-BA5C07469557}" type="presParOf" srcId="{F545E2CC-C1F8-49FA-8C13-667DDDD01472}" destId="{BF3AA625-D3E4-43C9-8221-4333A830887B}" srcOrd="2" destOrd="0" presId="urn:microsoft.com/office/officeart/2008/layout/VerticalCurvedList"/>
    <dgm:cxn modelId="{2E479142-D8E2-4CFD-939E-167C0553662D}" type="presParOf" srcId="{BF3AA625-D3E4-43C9-8221-4333A830887B}" destId="{02A78CBB-E380-4968-9F3F-4149156302D2}" srcOrd="0" destOrd="0" presId="urn:microsoft.com/office/officeart/2008/layout/VerticalCurvedList"/>
    <dgm:cxn modelId="{01CC554E-295B-4A58-8341-941BC2E0F45C}" type="presParOf" srcId="{F545E2CC-C1F8-49FA-8C13-667DDDD01472}" destId="{820D03F5-E123-4ED0-9C43-A187B0F5FFDA}" srcOrd="3" destOrd="0" presId="urn:microsoft.com/office/officeart/2008/layout/VerticalCurvedList"/>
    <dgm:cxn modelId="{E08BA32E-3199-4D20-9076-04A0D0E6E794}" type="presParOf" srcId="{F545E2CC-C1F8-49FA-8C13-667DDDD01472}" destId="{65A0F7E3-51A2-413E-A10C-3D934C4B0C1C}" srcOrd="4" destOrd="0" presId="urn:microsoft.com/office/officeart/2008/layout/VerticalCurvedList"/>
    <dgm:cxn modelId="{788DE1F0-1E5E-4E03-9406-A34F44514100}" type="presParOf" srcId="{65A0F7E3-51A2-413E-A10C-3D934C4B0C1C}" destId="{21403956-98B6-4B20-85D1-FFF90269FCBA}" srcOrd="0" destOrd="0" presId="urn:microsoft.com/office/officeart/2008/layout/VerticalCurvedList"/>
    <dgm:cxn modelId="{0AD19541-0240-4E81-9143-3F0538A0F215}" type="presParOf" srcId="{F545E2CC-C1F8-49FA-8C13-667DDDD01472}" destId="{BB1A8D46-460B-44DE-AB0B-A12CAD613871}" srcOrd="5" destOrd="0" presId="urn:microsoft.com/office/officeart/2008/layout/VerticalCurvedList"/>
    <dgm:cxn modelId="{F0800927-AB4D-46A5-ACB1-B14830B12DAF}" type="presParOf" srcId="{F545E2CC-C1F8-49FA-8C13-667DDDD01472}" destId="{830150EC-008E-4B12-BA72-6E772FD0B8BA}" srcOrd="6" destOrd="0" presId="urn:microsoft.com/office/officeart/2008/layout/VerticalCurvedList"/>
    <dgm:cxn modelId="{FCE86036-3BB2-4887-BE88-BF66DE1D8952}" type="presParOf" srcId="{830150EC-008E-4B12-BA72-6E772FD0B8BA}" destId="{76C194A1-CE18-4FC6-9075-66B8120E2AE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2503E5-5086-4DE0-8260-A2716B1C633D}" type="doc">
      <dgm:prSet loTypeId="urn:microsoft.com/office/officeart/2008/layout/SquareAccentList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7AAF4A7-23F7-45D0-99F5-7AB99A490C1E}">
      <dgm:prSet phldrT="[Текст]" custT="1"/>
      <dgm:spPr/>
      <dgm:t>
        <a:bodyPr/>
        <a:lstStyle/>
        <a:p>
          <a:endParaRPr lang="ru-RU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0359395-5536-4166-8D1A-DD0DE71A040C}" type="parTrans" cxnId="{79423E2C-236E-4667-B6E0-56103D0AED1C}">
      <dgm:prSet/>
      <dgm:spPr/>
      <dgm:t>
        <a:bodyPr/>
        <a:lstStyle/>
        <a:p>
          <a:endParaRPr lang="ru-RU"/>
        </a:p>
      </dgm:t>
    </dgm:pt>
    <dgm:pt modelId="{BE440DD6-2428-4D56-9E62-0A048C8F878B}" type="sibTrans" cxnId="{79423E2C-236E-4667-B6E0-56103D0AED1C}">
      <dgm:prSet/>
      <dgm:spPr/>
      <dgm:t>
        <a:bodyPr/>
        <a:lstStyle/>
        <a:p>
          <a:endParaRPr lang="ru-RU"/>
        </a:p>
      </dgm:t>
    </dgm:pt>
    <dgm:pt modelId="{B01BE460-A4D7-4C9A-8078-1712E5992205}">
      <dgm:prSet phldrT="[Текст]"/>
      <dgm:spPr/>
      <dgm:t>
        <a:bodyPr/>
        <a:lstStyle/>
        <a:p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9544A93-98C1-4B85-B648-534E15A0ADE6}" type="parTrans" cxnId="{647ECE3C-F3D7-41E7-9954-E8B15B4714DC}">
      <dgm:prSet/>
      <dgm:spPr/>
      <dgm:t>
        <a:bodyPr/>
        <a:lstStyle/>
        <a:p>
          <a:endParaRPr lang="ru-RU"/>
        </a:p>
      </dgm:t>
    </dgm:pt>
    <dgm:pt modelId="{1E3E37F1-D236-4F71-98D4-340446A5FDD3}" type="sibTrans" cxnId="{647ECE3C-F3D7-41E7-9954-E8B15B4714DC}">
      <dgm:prSet/>
      <dgm:spPr/>
      <dgm:t>
        <a:bodyPr/>
        <a:lstStyle/>
        <a:p>
          <a:endParaRPr lang="ru-RU"/>
        </a:p>
      </dgm:t>
    </dgm:pt>
    <dgm:pt modelId="{D11FC59E-475A-4E23-B01F-F0E58BA80F4C}">
      <dgm:prSet phldrT="[Текст]"/>
      <dgm:spPr/>
      <dgm:t>
        <a:bodyPr/>
        <a:lstStyle/>
        <a:p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CE8FD1D-235D-46C3-A2DE-0EFD7C02838A}" type="parTrans" cxnId="{2137ED84-DBF4-4872-966D-648CA0D9B0F2}">
      <dgm:prSet/>
      <dgm:spPr/>
      <dgm:t>
        <a:bodyPr/>
        <a:lstStyle/>
        <a:p>
          <a:endParaRPr lang="ru-RU"/>
        </a:p>
      </dgm:t>
    </dgm:pt>
    <dgm:pt modelId="{69D7082B-3B43-4AB6-91A3-095E5DC19E54}" type="sibTrans" cxnId="{2137ED84-DBF4-4872-966D-648CA0D9B0F2}">
      <dgm:prSet/>
      <dgm:spPr/>
      <dgm:t>
        <a:bodyPr/>
        <a:lstStyle/>
        <a:p>
          <a:endParaRPr lang="ru-RU"/>
        </a:p>
      </dgm:t>
    </dgm:pt>
    <dgm:pt modelId="{3277EB35-E9D0-4A41-A608-5B2B92D823F0}">
      <dgm:prSet phldrT="[Текст]"/>
      <dgm:spPr/>
      <dgm:t>
        <a:bodyPr/>
        <a:lstStyle/>
        <a:p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F29CD7-65DD-47D2-A695-6E823E3DEE7A}" type="parTrans" cxnId="{CA422E08-D70F-4563-9FEF-39F1CF374EDF}">
      <dgm:prSet/>
      <dgm:spPr/>
      <dgm:t>
        <a:bodyPr/>
        <a:lstStyle/>
        <a:p>
          <a:endParaRPr lang="ru-RU"/>
        </a:p>
      </dgm:t>
    </dgm:pt>
    <dgm:pt modelId="{A42B74F0-AA25-4845-8207-E1311DFB4B4A}" type="sibTrans" cxnId="{CA422E08-D70F-4563-9FEF-39F1CF374EDF}">
      <dgm:prSet/>
      <dgm:spPr/>
      <dgm:t>
        <a:bodyPr/>
        <a:lstStyle/>
        <a:p>
          <a:endParaRPr lang="ru-RU"/>
        </a:p>
      </dgm:t>
    </dgm:pt>
    <dgm:pt modelId="{A26B152E-2A9B-4893-AFE1-94EFA6CC45F7}">
      <dgm:prSet phldrT="[Текст]"/>
      <dgm:spPr/>
      <dgm:t>
        <a:bodyPr/>
        <a:lstStyle/>
        <a:p>
          <a:endParaRPr lang="ru-RU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E7E4708-E4B9-4F1C-97AB-22EFEFF82DD3}" type="sibTrans" cxnId="{1CE912A1-C01A-4049-93FF-F4E20E7D3F8C}">
      <dgm:prSet/>
      <dgm:spPr/>
      <dgm:t>
        <a:bodyPr/>
        <a:lstStyle/>
        <a:p>
          <a:endParaRPr lang="ru-RU"/>
        </a:p>
      </dgm:t>
    </dgm:pt>
    <dgm:pt modelId="{CB267F8A-0D1F-4932-B16F-B6D3066C2C14}" type="parTrans" cxnId="{1CE912A1-C01A-4049-93FF-F4E20E7D3F8C}">
      <dgm:prSet/>
      <dgm:spPr/>
      <dgm:t>
        <a:bodyPr/>
        <a:lstStyle/>
        <a:p>
          <a:endParaRPr lang="ru-RU"/>
        </a:p>
      </dgm:t>
    </dgm:pt>
    <dgm:pt modelId="{99D411F2-2D09-469E-BDA0-520E3E5E5E96}" type="pres">
      <dgm:prSet presAssocID="{9D2503E5-5086-4DE0-8260-A2716B1C633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1B82AEC-9A8C-4F15-B57F-DDE460B47DE4}" type="pres">
      <dgm:prSet presAssocID="{27AAF4A7-23F7-45D0-99F5-7AB99A490C1E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9EFD2C26-6282-4F5D-9E54-135816A4C87C}" type="pres">
      <dgm:prSet presAssocID="{27AAF4A7-23F7-45D0-99F5-7AB99A490C1E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0C45E581-0FBF-47CD-8C4A-2EAB6BD2A34E}" type="pres">
      <dgm:prSet presAssocID="{27AAF4A7-23F7-45D0-99F5-7AB99A490C1E}" presName="ParentAccent" presStyleLbl="alignNode1" presStyleIdx="0" presStyleCnt="5" custLinFactNeighborX="-33" custLinFactNeighborY="58227"/>
      <dgm:spPr/>
      <dgm:t>
        <a:bodyPr/>
        <a:lstStyle/>
        <a:p>
          <a:endParaRPr lang="ru-RU"/>
        </a:p>
      </dgm:t>
    </dgm:pt>
    <dgm:pt modelId="{5688DF4C-1967-4780-8228-82A5B47F8FF5}" type="pres">
      <dgm:prSet presAssocID="{27AAF4A7-23F7-45D0-99F5-7AB99A490C1E}" presName="ParentSmallAccent" presStyleLbl="fgAcc1" presStyleIdx="0" presStyleCnt="5"/>
      <dgm:spPr/>
      <dgm:t>
        <a:bodyPr/>
        <a:lstStyle/>
        <a:p>
          <a:endParaRPr lang="ru-RU"/>
        </a:p>
      </dgm:t>
    </dgm:pt>
    <dgm:pt modelId="{FA778B92-78DE-4DC5-A9D5-11C8FBA2EBA1}" type="pres">
      <dgm:prSet presAssocID="{27AAF4A7-23F7-45D0-99F5-7AB99A490C1E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4FABF-D6A8-4594-8B42-55E2213683CD}" type="pres">
      <dgm:prSet presAssocID="{27AAF4A7-23F7-45D0-99F5-7AB99A490C1E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CD25515-05D6-45B3-A6D9-5306BAF36ED8}" type="pres">
      <dgm:prSet presAssocID="{B01BE460-A4D7-4C9A-8078-1712E5992205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82D8CAE7-A320-4DEF-B4D3-7346E33EDDCB}" type="pres">
      <dgm:prSet presAssocID="{B01BE460-A4D7-4C9A-8078-1712E5992205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E975988D-2861-45F5-A6CE-BC2178375C92}" type="pres">
      <dgm:prSet presAssocID="{B01BE460-A4D7-4C9A-8078-1712E5992205}" presName="ParentAccent" presStyleLbl="alignNode1" presStyleIdx="1" presStyleCnt="5" custLinFactNeighborX="-92" custLinFactNeighborY="47790"/>
      <dgm:spPr/>
      <dgm:t>
        <a:bodyPr/>
        <a:lstStyle/>
        <a:p>
          <a:endParaRPr lang="ru-RU"/>
        </a:p>
      </dgm:t>
    </dgm:pt>
    <dgm:pt modelId="{D5E2E565-2EE6-4268-8F10-363C6F81F636}" type="pres">
      <dgm:prSet presAssocID="{B01BE460-A4D7-4C9A-8078-1712E5992205}" presName="ParentSmallAccent" presStyleLbl="fgAcc1" presStyleIdx="1" presStyleCnt="5"/>
      <dgm:spPr/>
      <dgm:t>
        <a:bodyPr/>
        <a:lstStyle/>
        <a:p>
          <a:endParaRPr lang="ru-RU"/>
        </a:p>
      </dgm:t>
    </dgm:pt>
    <dgm:pt modelId="{EDB6AF68-3EE7-4FCE-8E04-6F1F08875998}" type="pres">
      <dgm:prSet presAssocID="{B01BE460-A4D7-4C9A-8078-1712E5992205}" presName="Parent" presStyleLbl="revTx" presStyleIdx="1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7BA84-427C-44DB-B069-89ACA357D81B}" type="pres">
      <dgm:prSet presAssocID="{B01BE460-A4D7-4C9A-8078-1712E5992205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C29B668-82E5-404A-88D2-BE763125DEC3}" type="pres">
      <dgm:prSet presAssocID="{D11FC59E-475A-4E23-B01F-F0E58BA80F4C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CD547340-A7FC-4DD6-8AC0-650316D90E26}" type="pres">
      <dgm:prSet presAssocID="{D11FC59E-475A-4E23-B01F-F0E58BA80F4C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A56C5A63-C4D9-49A0-B674-FF6A05E7A8A5}" type="pres">
      <dgm:prSet presAssocID="{D11FC59E-475A-4E23-B01F-F0E58BA80F4C}" presName="ParentAccent" presStyleLbl="alignNode1" presStyleIdx="2" presStyleCnt="5" custLinFactNeighborX="-151" custLinFactNeighborY="48257"/>
      <dgm:spPr/>
      <dgm:t>
        <a:bodyPr/>
        <a:lstStyle/>
        <a:p>
          <a:endParaRPr lang="ru-RU"/>
        </a:p>
      </dgm:t>
    </dgm:pt>
    <dgm:pt modelId="{2F77D2C2-6642-4700-B8B7-455ABC09BD08}" type="pres">
      <dgm:prSet presAssocID="{D11FC59E-475A-4E23-B01F-F0E58BA80F4C}" presName="ParentSmallAccent" presStyleLbl="fgAcc1" presStyleIdx="2" presStyleCnt="5"/>
      <dgm:spPr/>
      <dgm:t>
        <a:bodyPr/>
        <a:lstStyle/>
        <a:p>
          <a:endParaRPr lang="ru-RU"/>
        </a:p>
      </dgm:t>
    </dgm:pt>
    <dgm:pt modelId="{B542092E-A691-4EA7-9669-49F606A68B5B}" type="pres">
      <dgm:prSet presAssocID="{D11FC59E-475A-4E23-B01F-F0E58BA80F4C}" presName="Parent" presStyleLbl="revTx" presStyleIdx="2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A4153B-8CB1-41F1-A8AB-E82463FE5CFA}" type="pres">
      <dgm:prSet presAssocID="{D11FC59E-475A-4E23-B01F-F0E58BA80F4C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D5A8AFB-21F7-47DF-9688-7B448879EFB7}" type="pres">
      <dgm:prSet presAssocID="{A26B152E-2A9B-4893-AFE1-94EFA6CC45F7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5BC1028B-701C-44F0-B02E-0A48EA337552}" type="pres">
      <dgm:prSet presAssocID="{A26B152E-2A9B-4893-AFE1-94EFA6CC45F7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B36DB114-40F9-46AE-A272-A0C3B145B7A6}" type="pres">
      <dgm:prSet presAssocID="{A26B152E-2A9B-4893-AFE1-94EFA6CC45F7}" presName="ParentAccent" presStyleLbl="alignNode1" presStyleIdx="3" presStyleCnt="5" custLinFactNeighborX="434" custLinFactNeighborY="49341"/>
      <dgm:spPr/>
      <dgm:t>
        <a:bodyPr/>
        <a:lstStyle/>
        <a:p>
          <a:endParaRPr lang="ru-RU"/>
        </a:p>
      </dgm:t>
    </dgm:pt>
    <dgm:pt modelId="{CE200B5D-73BE-42A7-BD3E-111FB2BD5F58}" type="pres">
      <dgm:prSet presAssocID="{A26B152E-2A9B-4893-AFE1-94EFA6CC45F7}" presName="ParentSmallAccent" presStyleLbl="fgAcc1" presStyleIdx="3" presStyleCnt="5"/>
      <dgm:spPr/>
      <dgm:t>
        <a:bodyPr/>
        <a:lstStyle/>
        <a:p>
          <a:endParaRPr lang="ru-RU"/>
        </a:p>
      </dgm:t>
    </dgm:pt>
    <dgm:pt modelId="{8579E86E-5B52-4672-8520-E026C40A4CBA}" type="pres">
      <dgm:prSet presAssocID="{A26B152E-2A9B-4893-AFE1-94EFA6CC45F7}" presName="Parent" presStyleLbl="revTx" presStyleIdx="3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B2AEB-1D1B-49B2-8250-721F39D7031C}" type="pres">
      <dgm:prSet presAssocID="{A26B152E-2A9B-4893-AFE1-94EFA6CC45F7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EBECA13-41E3-4B87-AFB3-2B5BE7C424C0}" type="pres">
      <dgm:prSet presAssocID="{3277EB35-E9D0-4A41-A608-5B2B92D823F0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ru-RU"/>
        </a:p>
      </dgm:t>
    </dgm:pt>
    <dgm:pt modelId="{59B5DA7E-E933-46E6-8E93-3B1C5870F214}" type="pres">
      <dgm:prSet presAssocID="{3277EB35-E9D0-4A41-A608-5B2B92D823F0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E1F6C7CE-CF88-4BF1-B413-7CC3C80ACD89}" type="pres">
      <dgm:prSet presAssocID="{3277EB35-E9D0-4A41-A608-5B2B92D823F0}" presName="ParentAccent" presStyleLbl="alignNode1" presStyleIdx="4" presStyleCnt="5" custLinFactNeighborX="33" custLinFactNeighborY="49341"/>
      <dgm:spPr/>
      <dgm:t>
        <a:bodyPr/>
        <a:lstStyle/>
        <a:p>
          <a:endParaRPr lang="ru-RU"/>
        </a:p>
      </dgm:t>
    </dgm:pt>
    <dgm:pt modelId="{837F3B97-4645-4836-A912-2F2AEB58B022}" type="pres">
      <dgm:prSet presAssocID="{3277EB35-E9D0-4A41-A608-5B2B92D823F0}" presName="ParentSmallAccent" presStyleLbl="fgAcc1" presStyleIdx="4" presStyleCnt="5"/>
      <dgm:spPr/>
      <dgm:t>
        <a:bodyPr/>
        <a:lstStyle/>
        <a:p>
          <a:endParaRPr lang="ru-RU"/>
        </a:p>
      </dgm:t>
    </dgm:pt>
    <dgm:pt modelId="{FE5B7E26-E285-4606-9A63-0495AFDEDEE3}" type="pres">
      <dgm:prSet presAssocID="{3277EB35-E9D0-4A41-A608-5B2B92D823F0}" presName="Parent" presStyleLbl="revTx" presStyleIdx="4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5A660-5F1B-4F79-9039-B8BD3886A522}" type="pres">
      <dgm:prSet presAssocID="{3277EB35-E9D0-4A41-A608-5B2B92D823F0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01288-5FA4-4DE9-A325-75DE296E5BB3}" type="presOf" srcId="{3277EB35-E9D0-4A41-A608-5B2B92D823F0}" destId="{FE5B7E26-E285-4606-9A63-0495AFDEDEE3}" srcOrd="0" destOrd="0" presId="urn:microsoft.com/office/officeart/2008/layout/SquareAccentList"/>
    <dgm:cxn modelId="{9E90462A-B7F0-40B9-9BC1-99F2D219FABB}" type="presOf" srcId="{B01BE460-A4D7-4C9A-8078-1712E5992205}" destId="{EDB6AF68-3EE7-4FCE-8E04-6F1F08875998}" srcOrd="0" destOrd="0" presId="urn:microsoft.com/office/officeart/2008/layout/SquareAccentList"/>
    <dgm:cxn modelId="{C9A4CCB3-19D9-4E23-BC5A-14953431DB5F}" type="presOf" srcId="{9D2503E5-5086-4DE0-8260-A2716B1C633D}" destId="{99D411F2-2D09-469E-BDA0-520E3E5E5E96}" srcOrd="0" destOrd="0" presId="urn:microsoft.com/office/officeart/2008/layout/SquareAccentList"/>
    <dgm:cxn modelId="{93D3E9A8-CE2B-45D5-AE6B-40FEC6C84B63}" type="presOf" srcId="{27AAF4A7-23F7-45D0-99F5-7AB99A490C1E}" destId="{FA778B92-78DE-4DC5-A9D5-11C8FBA2EBA1}" srcOrd="0" destOrd="0" presId="urn:microsoft.com/office/officeart/2008/layout/SquareAccentList"/>
    <dgm:cxn modelId="{36907902-E7DE-491E-8056-D11C4599161C}" type="presOf" srcId="{A26B152E-2A9B-4893-AFE1-94EFA6CC45F7}" destId="{8579E86E-5B52-4672-8520-E026C40A4CBA}" srcOrd="0" destOrd="0" presId="urn:microsoft.com/office/officeart/2008/layout/SquareAccentList"/>
    <dgm:cxn modelId="{647ECE3C-F3D7-41E7-9954-E8B15B4714DC}" srcId="{9D2503E5-5086-4DE0-8260-A2716B1C633D}" destId="{B01BE460-A4D7-4C9A-8078-1712E5992205}" srcOrd="1" destOrd="0" parTransId="{C9544A93-98C1-4B85-B648-534E15A0ADE6}" sibTransId="{1E3E37F1-D236-4F71-98D4-340446A5FDD3}"/>
    <dgm:cxn modelId="{2137ED84-DBF4-4872-966D-648CA0D9B0F2}" srcId="{9D2503E5-5086-4DE0-8260-A2716B1C633D}" destId="{D11FC59E-475A-4E23-B01F-F0E58BA80F4C}" srcOrd="2" destOrd="0" parTransId="{8CE8FD1D-235D-46C3-A2DE-0EFD7C02838A}" sibTransId="{69D7082B-3B43-4AB6-91A3-095E5DC19E54}"/>
    <dgm:cxn modelId="{CA422E08-D70F-4563-9FEF-39F1CF374EDF}" srcId="{9D2503E5-5086-4DE0-8260-A2716B1C633D}" destId="{3277EB35-E9D0-4A41-A608-5B2B92D823F0}" srcOrd="4" destOrd="0" parTransId="{B7F29CD7-65DD-47D2-A695-6E823E3DEE7A}" sibTransId="{A42B74F0-AA25-4845-8207-E1311DFB4B4A}"/>
    <dgm:cxn modelId="{ED030120-B55E-411D-B94C-7E0AC3B676EC}" type="presOf" srcId="{D11FC59E-475A-4E23-B01F-F0E58BA80F4C}" destId="{B542092E-A691-4EA7-9669-49F606A68B5B}" srcOrd="0" destOrd="0" presId="urn:microsoft.com/office/officeart/2008/layout/SquareAccentList"/>
    <dgm:cxn modelId="{79423E2C-236E-4667-B6E0-56103D0AED1C}" srcId="{9D2503E5-5086-4DE0-8260-A2716B1C633D}" destId="{27AAF4A7-23F7-45D0-99F5-7AB99A490C1E}" srcOrd="0" destOrd="0" parTransId="{50359395-5536-4166-8D1A-DD0DE71A040C}" sibTransId="{BE440DD6-2428-4D56-9E62-0A048C8F878B}"/>
    <dgm:cxn modelId="{1CE912A1-C01A-4049-93FF-F4E20E7D3F8C}" srcId="{9D2503E5-5086-4DE0-8260-A2716B1C633D}" destId="{A26B152E-2A9B-4893-AFE1-94EFA6CC45F7}" srcOrd="3" destOrd="0" parTransId="{CB267F8A-0D1F-4932-B16F-B6D3066C2C14}" sibTransId="{AE7E4708-E4B9-4F1C-97AB-22EFEFF82DD3}"/>
    <dgm:cxn modelId="{CC29137D-5ED9-40EE-B39C-795CCF56CD1D}" type="presParOf" srcId="{99D411F2-2D09-469E-BDA0-520E3E5E5E96}" destId="{A1B82AEC-9A8C-4F15-B57F-DDE460B47DE4}" srcOrd="0" destOrd="0" presId="urn:microsoft.com/office/officeart/2008/layout/SquareAccentList"/>
    <dgm:cxn modelId="{582E827A-23F0-4E49-839F-652585A36495}" type="presParOf" srcId="{A1B82AEC-9A8C-4F15-B57F-DDE460B47DE4}" destId="{9EFD2C26-6282-4F5D-9E54-135816A4C87C}" srcOrd="0" destOrd="0" presId="urn:microsoft.com/office/officeart/2008/layout/SquareAccentList"/>
    <dgm:cxn modelId="{BFA10D90-F136-4910-BC28-31E567A03465}" type="presParOf" srcId="{9EFD2C26-6282-4F5D-9E54-135816A4C87C}" destId="{0C45E581-0FBF-47CD-8C4A-2EAB6BD2A34E}" srcOrd="0" destOrd="0" presId="urn:microsoft.com/office/officeart/2008/layout/SquareAccentList"/>
    <dgm:cxn modelId="{AF25F086-0CAF-42F8-B705-B7175D5763B4}" type="presParOf" srcId="{9EFD2C26-6282-4F5D-9E54-135816A4C87C}" destId="{5688DF4C-1967-4780-8228-82A5B47F8FF5}" srcOrd="1" destOrd="0" presId="urn:microsoft.com/office/officeart/2008/layout/SquareAccentList"/>
    <dgm:cxn modelId="{C002F6F7-1D2D-48E1-9413-9F609D644EEB}" type="presParOf" srcId="{9EFD2C26-6282-4F5D-9E54-135816A4C87C}" destId="{FA778B92-78DE-4DC5-A9D5-11C8FBA2EBA1}" srcOrd="2" destOrd="0" presId="urn:microsoft.com/office/officeart/2008/layout/SquareAccentList"/>
    <dgm:cxn modelId="{DC9E5B70-064F-4601-B9A0-E196DEC70CEB}" type="presParOf" srcId="{A1B82AEC-9A8C-4F15-B57F-DDE460B47DE4}" destId="{7E74FABF-D6A8-4594-8B42-55E2213683CD}" srcOrd="1" destOrd="0" presId="urn:microsoft.com/office/officeart/2008/layout/SquareAccentList"/>
    <dgm:cxn modelId="{F5BDA6C4-4F0A-4201-90FF-040E5BAEAFAC}" type="presParOf" srcId="{99D411F2-2D09-469E-BDA0-520E3E5E5E96}" destId="{1CD25515-05D6-45B3-A6D9-5306BAF36ED8}" srcOrd="1" destOrd="0" presId="urn:microsoft.com/office/officeart/2008/layout/SquareAccentList"/>
    <dgm:cxn modelId="{C6C5D56D-F097-494F-A531-52EC5733632B}" type="presParOf" srcId="{1CD25515-05D6-45B3-A6D9-5306BAF36ED8}" destId="{82D8CAE7-A320-4DEF-B4D3-7346E33EDDCB}" srcOrd="0" destOrd="0" presId="urn:microsoft.com/office/officeart/2008/layout/SquareAccentList"/>
    <dgm:cxn modelId="{EA6A9C7D-B60B-4AA9-9D04-8C9D5D7E34B7}" type="presParOf" srcId="{82D8CAE7-A320-4DEF-B4D3-7346E33EDDCB}" destId="{E975988D-2861-45F5-A6CE-BC2178375C92}" srcOrd="0" destOrd="0" presId="urn:microsoft.com/office/officeart/2008/layout/SquareAccentList"/>
    <dgm:cxn modelId="{B48DDB74-AB3E-4967-9C18-78E81059D4B0}" type="presParOf" srcId="{82D8CAE7-A320-4DEF-B4D3-7346E33EDDCB}" destId="{D5E2E565-2EE6-4268-8F10-363C6F81F636}" srcOrd="1" destOrd="0" presId="urn:microsoft.com/office/officeart/2008/layout/SquareAccentList"/>
    <dgm:cxn modelId="{FBA9C5CB-2AF5-4BBA-AF23-8DB7602E0488}" type="presParOf" srcId="{82D8CAE7-A320-4DEF-B4D3-7346E33EDDCB}" destId="{EDB6AF68-3EE7-4FCE-8E04-6F1F08875998}" srcOrd="2" destOrd="0" presId="urn:microsoft.com/office/officeart/2008/layout/SquareAccentList"/>
    <dgm:cxn modelId="{4511A87C-96B4-4479-BB8B-063CCB7B4651}" type="presParOf" srcId="{1CD25515-05D6-45B3-A6D9-5306BAF36ED8}" destId="{C1D7BA84-427C-44DB-B069-89ACA357D81B}" srcOrd="1" destOrd="0" presId="urn:microsoft.com/office/officeart/2008/layout/SquareAccentList"/>
    <dgm:cxn modelId="{317D4C33-BB25-4C94-8903-8235586C8F04}" type="presParOf" srcId="{99D411F2-2D09-469E-BDA0-520E3E5E5E96}" destId="{EC29B668-82E5-404A-88D2-BE763125DEC3}" srcOrd="2" destOrd="0" presId="urn:microsoft.com/office/officeart/2008/layout/SquareAccentList"/>
    <dgm:cxn modelId="{ECF51BD5-06E9-457E-B1CE-BA0C860F91AC}" type="presParOf" srcId="{EC29B668-82E5-404A-88D2-BE763125DEC3}" destId="{CD547340-A7FC-4DD6-8AC0-650316D90E26}" srcOrd="0" destOrd="0" presId="urn:microsoft.com/office/officeart/2008/layout/SquareAccentList"/>
    <dgm:cxn modelId="{3EAD9166-99A9-454C-B9E8-DDDA4751E53A}" type="presParOf" srcId="{CD547340-A7FC-4DD6-8AC0-650316D90E26}" destId="{A56C5A63-C4D9-49A0-B674-FF6A05E7A8A5}" srcOrd="0" destOrd="0" presId="urn:microsoft.com/office/officeart/2008/layout/SquareAccentList"/>
    <dgm:cxn modelId="{8AEE6398-D41F-4108-BF70-1C1A42F0DFCD}" type="presParOf" srcId="{CD547340-A7FC-4DD6-8AC0-650316D90E26}" destId="{2F77D2C2-6642-4700-B8B7-455ABC09BD08}" srcOrd="1" destOrd="0" presId="urn:microsoft.com/office/officeart/2008/layout/SquareAccentList"/>
    <dgm:cxn modelId="{783E83B6-45F2-46A5-A898-DF662CE5AE47}" type="presParOf" srcId="{CD547340-A7FC-4DD6-8AC0-650316D90E26}" destId="{B542092E-A691-4EA7-9669-49F606A68B5B}" srcOrd="2" destOrd="0" presId="urn:microsoft.com/office/officeart/2008/layout/SquareAccentList"/>
    <dgm:cxn modelId="{D40BD1D8-2DB9-4A85-8584-667171F3C333}" type="presParOf" srcId="{EC29B668-82E5-404A-88D2-BE763125DEC3}" destId="{32A4153B-8CB1-41F1-A8AB-E82463FE5CFA}" srcOrd="1" destOrd="0" presId="urn:microsoft.com/office/officeart/2008/layout/SquareAccentList"/>
    <dgm:cxn modelId="{04BC7F1E-8750-4470-B91B-B82136BAE3DE}" type="presParOf" srcId="{99D411F2-2D09-469E-BDA0-520E3E5E5E96}" destId="{2D5A8AFB-21F7-47DF-9688-7B448879EFB7}" srcOrd="3" destOrd="0" presId="urn:microsoft.com/office/officeart/2008/layout/SquareAccentList"/>
    <dgm:cxn modelId="{8E343E41-5045-4042-BB1A-54FD9C9E6F9A}" type="presParOf" srcId="{2D5A8AFB-21F7-47DF-9688-7B448879EFB7}" destId="{5BC1028B-701C-44F0-B02E-0A48EA337552}" srcOrd="0" destOrd="0" presId="urn:microsoft.com/office/officeart/2008/layout/SquareAccentList"/>
    <dgm:cxn modelId="{37F6B8B6-9422-416C-88FE-F7B31DDDED3C}" type="presParOf" srcId="{5BC1028B-701C-44F0-B02E-0A48EA337552}" destId="{B36DB114-40F9-46AE-A272-A0C3B145B7A6}" srcOrd="0" destOrd="0" presId="urn:microsoft.com/office/officeart/2008/layout/SquareAccentList"/>
    <dgm:cxn modelId="{E5CFA3C9-9494-48C5-BD9D-134D3AA6FC38}" type="presParOf" srcId="{5BC1028B-701C-44F0-B02E-0A48EA337552}" destId="{CE200B5D-73BE-42A7-BD3E-111FB2BD5F58}" srcOrd="1" destOrd="0" presId="urn:microsoft.com/office/officeart/2008/layout/SquareAccentList"/>
    <dgm:cxn modelId="{698E5B15-FD6D-4120-863F-AA8BB0508A85}" type="presParOf" srcId="{5BC1028B-701C-44F0-B02E-0A48EA337552}" destId="{8579E86E-5B52-4672-8520-E026C40A4CBA}" srcOrd="2" destOrd="0" presId="urn:microsoft.com/office/officeart/2008/layout/SquareAccentList"/>
    <dgm:cxn modelId="{898B73CD-0842-453C-9901-42221296EC5D}" type="presParOf" srcId="{2D5A8AFB-21F7-47DF-9688-7B448879EFB7}" destId="{4DDB2AEB-1D1B-49B2-8250-721F39D7031C}" srcOrd="1" destOrd="0" presId="urn:microsoft.com/office/officeart/2008/layout/SquareAccentList"/>
    <dgm:cxn modelId="{9E0CD662-9B34-41D4-981B-02AA85A3302C}" type="presParOf" srcId="{99D411F2-2D09-469E-BDA0-520E3E5E5E96}" destId="{3EBECA13-41E3-4B87-AFB3-2B5BE7C424C0}" srcOrd="4" destOrd="0" presId="urn:microsoft.com/office/officeart/2008/layout/SquareAccentList"/>
    <dgm:cxn modelId="{87F16D84-F543-4BAA-82C3-ADFCEFDA9C83}" type="presParOf" srcId="{3EBECA13-41E3-4B87-AFB3-2B5BE7C424C0}" destId="{59B5DA7E-E933-46E6-8E93-3B1C5870F214}" srcOrd="0" destOrd="0" presId="urn:microsoft.com/office/officeart/2008/layout/SquareAccentList"/>
    <dgm:cxn modelId="{F83E3A5E-11BE-4A03-966C-58D8EFB09E3A}" type="presParOf" srcId="{59B5DA7E-E933-46E6-8E93-3B1C5870F214}" destId="{E1F6C7CE-CF88-4BF1-B413-7CC3C80ACD89}" srcOrd="0" destOrd="0" presId="urn:microsoft.com/office/officeart/2008/layout/SquareAccentList"/>
    <dgm:cxn modelId="{78040E69-E9D9-4A19-BEA1-72968DEBB68E}" type="presParOf" srcId="{59B5DA7E-E933-46E6-8E93-3B1C5870F214}" destId="{837F3B97-4645-4836-A912-2F2AEB58B022}" srcOrd="1" destOrd="0" presId="urn:microsoft.com/office/officeart/2008/layout/SquareAccentList"/>
    <dgm:cxn modelId="{B0E019D1-65F1-48B6-A96C-C5C6FF9FDE39}" type="presParOf" srcId="{59B5DA7E-E933-46E6-8E93-3B1C5870F214}" destId="{FE5B7E26-E285-4606-9A63-0495AFDEDEE3}" srcOrd="2" destOrd="0" presId="urn:microsoft.com/office/officeart/2008/layout/SquareAccentList"/>
    <dgm:cxn modelId="{0FF8299E-9782-4BA8-B131-3375FBD736F3}" type="presParOf" srcId="{3EBECA13-41E3-4B87-AFB3-2B5BE7C424C0}" destId="{F9E5A660-5F1B-4F79-9039-B8BD3886A522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7FB6FD-A717-4564-9B18-C2F7A68145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F2B96D6-CCDA-441E-8698-130152EAD689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ДТСХХ4 с кабельным выводом с обжимом </a:t>
          </a:r>
        </a:p>
        <a:p>
          <a:pPr>
            <a:spcAft>
              <a:spcPts val="0"/>
            </a:spcAft>
          </a:pPr>
          <a:r>
            <a:rPr lang="en-US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IP67</a:t>
          </a:r>
          <a:endParaRPr lang="ru-RU" sz="1800" b="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spcAft>
              <a:spcPts val="0"/>
            </a:spcAft>
          </a:pP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Кабель МГТФЭС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84214B-8729-4B6F-8CA1-19AFDF910E89}" type="par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0D0F29-2337-4EB7-B0C5-4C471DCD481F}" type="sib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7DC86D-261A-42F9-91D0-1E161CFB5FA6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Реле температуры РТ50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Длина капиллярной трубки: 1, 2, 3, 4, 6 и 11,5 м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0…150 </a:t>
          </a:r>
          <a:r>
            <a:rPr lang="ru-RU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гр.Ц</a:t>
          </a:r>
          <a:endParaRPr lang="ru-RU" sz="18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spcAft>
              <a:spcPts val="0"/>
            </a:spcAft>
          </a:pP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IP65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D8E3D6-18D0-4946-8B15-881AF75DC5E8}" type="par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78AAED-BA68-4BE3-8372-9B6B1DABDA20}" type="sib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F11C27-61E6-404D-AB97-154CD37D3C7D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 </a:t>
          </a:r>
          <a:r>
            <a: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RS-485</a:t>
          </a:r>
          <a:endParaRPr lang="ru-RU" sz="1800" b="1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Расстояние датчик-прибор – до 1200 м</a:t>
          </a:r>
        </a:p>
        <a:p>
          <a:pPr algn="l"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</a:t>
          </a:r>
          <a:r>
            <a:rPr lang="en-US" sz="18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dbus</a:t>
          </a: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RTU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0D9D6B-1BD3-42D9-A687-4CB14E4FBF9C}" type="sib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718E33-735D-4511-AAC7-3834483616F2}" type="par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F68EBA-FBB6-41B2-8CBF-0211687DF5B9}" type="pres">
      <dgm:prSet presAssocID="{527FB6FD-A717-4564-9B18-C2F7A68145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45E2CC-C1F8-49FA-8C13-667DDDD01472}" type="pres">
      <dgm:prSet presAssocID="{527FB6FD-A717-4564-9B18-C2F7A681452B}" presName="Name1" presStyleCnt="0"/>
      <dgm:spPr/>
      <dgm:t>
        <a:bodyPr/>
        <a:lstStyle/>
        <a:p>
          <a:endParaRPr lang="ru-RU"/>
        </a:p>
      </dgm:t>
    </dgm:pt>
    <dgm:pt modelId="{D1E31F2C-F0A0-47EF-BA9D-BF34F72AC2DC}" type="pres">
      <dgm:prSet presAssocID="{527FB6FD-A717-4564-9B18-C2F7A681452B}" presName="cycle" presStyleCnt="0"/>
      <dgm:spPr/>
      <dgm:t>
        <a:bodyPr/>
        <a:lstStyle/>
        <a:p>
          <a:endParaRPr lang="ru-RU"/>
        </a:p>
      </dgm:t>
    </dgm:pt>
    <dgm:pt modelId="{09A076CA-1E64-44F6-A4D3-9AFCD2E213BC}" type="pres">
      <dgm:prSet presAssocID="{527FB6FD-A717-4564-9B18-C2F7A681452B}" presName="srcNode" presStyleLbl="node1" presStyleIdx="0" presStyleCnt="3"/>
      <dgm:spPr/>
      <dgm:t>
        <a:bodyPr/>
        <a:lstStyle/>
        <a:p>
          <a:endParaRPr lang="ru-RU"/>
        </a:p>
      </dgm:t>
    </dgm:pt>
    <dgm:pt modelId="{042850D3-8AEF-465C-9C79-B9B7B7B82F2D}" type="pres">
      <dgm:prSet presAssocID="{527FB6FD-A717-4564-9B18-C2F7A681452B}" presName="conn" presStyleLbl="parChTrans1D2" presStyleIdx="0" presStyleCnt="1"/>
      <dgm:spPr/>
      <dgm:t>
        <a:bodyPr/>
        <a:lstStyle/>
        <a:p>
          <a:endParaRPr lang="ru-RU"/>
        </a:p>
      </dgm:t>
    </dgm:pt>
    <dgm:pt modelId="{31626686-375B-430A-919E-2FCF219B5572}" type="pres">
      <dgm:prSet presAssocID="{527FB6FD-A717-4564-9B18-C2F7A681452B}" presName="extraNode" presStyleLbl="node1" presStyleIdx="0" presStyleCnt="3"/>
      <dgm:spPr/>
      <dgm:t>
        <a:bodyPr/>
        <a:lstStyle/>
        <a:p>
          <a:endParaRPr lang="ru-RU"/>
        </a:p>
      </dgm:t>
    </dgm:pt>
    <dgm:pt modelId="{3CB58E7A-D73E-400C-A563-2FF77BA60577}" type="pres">
      <dgm:prSet presAssocID="{527FB6FD-A717-4564-9B18-C2F7A681452B}" presName="dstNode" presStyleLbl="node1" presStyleIdx="0" presStyleCnt="3"/>
      <dgm:spPr/>
      <dgm:t>
        <a:bodyPr/>
        <a:lstStyle/>
        <a:p>
          <a:endParaRPr lang="ru-RU"/>
        </a:p>
      </dgm:t>
    </dgm:pt>
    <dgm:pt modelId="{AE023345-A192-4E5E-B39D-8071F17DB169}" type="pres">
      <dgm:prSet presAssocID="{F5F11C27-61E6-404D-AB97-154CD37D3C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AA625-D3E4-43C9-8221-4333A830887B}" type="pres">
      <dgm:prSet presAssocID="{F5F11C27-61E6-404D-AB97-154CD37D3C7D}" presName="accent_1" presStyleCnt="0"/>
      <dgm:spPr/>
      <dgm:t>
        <a:bodyPr/>
        <a:lstStyle/>
        <a:p>
          <a:endParaRPr lang="ru-RU"/>
        </a:p>
      </dgm:t>
    </dgm:pt>
    <dgm:pt modelId="{02A78CBB-E380-4968-9F3F-4149156302D2}" type="pres">
      <dgm:prSet presAssocID="{F5F11C27-61E6-404D-AB97-154CD37D3C7D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820D03F5-E123-4ED0-9C43-A187B0F5FFDA}" type="pres">
      <dgm:prSet presAssocID="{5F2B96D6-CCDA-441E-8698-130152EAD689}" presName="text_2" presStyleLbl="node1" presStyleIdx="1" presStyleCnt="3" custScaleY="110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0F7E3-51A2-413E-A10C-3D934C4B0C1C}" type="pres">
      <dgm:prSet presAssocID="{5F2B96D6-CCDA-441E-8698-130152EAD689}" presName="accent_2" presStyleCnt="0"/>
      <dgm:spPr/>
      <dgm:t>
        <a:bodyPr/>
        <a:lstStyle/>
        <a:p>
          <a:endParaRPr lang="ru-RU"/>
        </a:p>
      </dgm:t>
    </dgm:pt>
    <dgm:pt modelId="{21403956-98B6-4B20-85D1-FFF90269FCBA}" type="pres">
      <dgm:prSet presAssocID="{5F2B96D6-CCDA-441E-8698-130152EAD689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BB1A8D46-460B-44DE-AB0B-A12CAD613871}" type="pres">
      <dgm:prSet presAssocID="{FB7DC86D-261A-42F9-91D0-1E161CFB5FA6}" presName="text_3" presStyleLbl="node1" presStyleIdx="2" presStyleCnt="3" custScaleY="117856" custLinFactNeighborX="-238" custLinFactNeighborY="-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150EC-008E-4B12-BA72-6E772FD0B8BA}" type="pres">
      <dgm:prSet presAssocID="{FB7DC86D-261A-42F9-91D0-1E161CFB5FA6}" presName="accent_3" presStyleCnt="0"/>
      <dgm:spPr/>
      <dgm:t>
        <a:bodyPr/>
        <a:lstStyle/>
        <a:p>
          <a:endParaRPr lang="ru-RU"/>
        </a:p>
      </dgm:t>
    </dgm:pt>
    <dgm:pt modelId="{76C194A1-CE18-4FC6-9075-66B8120E2AEC}" type="pres">
      <dgm:prSet presAssocID="{FB7DC86D-261A-42F9-91D0-1E161CFB5FA6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D10E4BAA-1F3A-412E-9551-61FA167B8536}" type="presOf" srcId="{F5F11C27-61E6-404D-AB97-154CD37D3C7D}" destId="{AE023345-A192-4E5E-B39D-8071F17DB169}" srcOrd="0" destOrd="0" presId="urn:microsoft.com/office/officeart/2008/layout/VerticalCurvedList"/>
    <dgm:cxn modelId="{4AC5901B-5C6F-41C1-9DBE-FEF3F4E69A49}" srcId="{527FB6FD-A717-4564-9B18-C2F7A681452B}" destId="{5F2B96D6-CCDA-441E-8698-130152EAD689}" srcOrd="1" destOrd="0" parTransId="{1C84214B-8729-4B6F-8CA1-19AFDF910E89}" sibTransId="{1D0D0F29-2337-4EB7-B0C5-4C471DCD481F}"/>
    <dgm:cxn modelId="{34A39D05-85B2-417A-A047-FD6A57F147B4}" type="presOf" srcId="{FB7DC86D-261A-42F9-91D0-1E161CFB5FA6}" destId="{BB1A8D46-460B-44DE-AB0B-A12CAD613871}" srcOrd="0" destOrd="0" presId="urn:microsoft.com/office/officeart/2008/layout/VerticalCurvedList"/>
    <dgm:cxn modelId="{FA04FFE1-081F-4B96-9F53-1E6C65ABD591}" srcId="{527FB6FD-A717-4564-9B18-C2F7A681452B}" destId="{FB7DC86D-261A-42F9-91D0-1E161CFB5FA6}" srcOrd="2" destOrd="0" parTransId="{24D8E3D6-18D0-4946-8B15-881AF75DC5E8}" sibTransId="{6878AAED-BA68-4BE3-8372-9B6B1DABDA20}"/>
    <dgm:cxn modelId="{9B54FA1D-3819-493F-B56F-0AFFDCCFD873}" type="presOf" srcId="{5F2B96D6-CCDA-441E-8698-130152EAD689}" destId="{820D03F5-E123-4ED0-9C43-A187B0F5FFDA}" srcOrd="0" destOrd="0" presId="urn:microsoft.com/office/officeart/2008/layout/VerticalCurvedList"/>
    <dgm:cxn modelId="{3E1B6398-3B86-493B-AEC2-6917786E7217}" type="presOf" srcId="{527FB6FD-A717-4564-9B18-C2F7A681452B}" destId="{0FF68EBA-FBB6-41B2-8CBF-0211687DF5B9}" srcOrd="0" destOrd="0" presId="urn:microsoft.com/office/officeart/2008/layout/VerticalCurvedList"/>
    <dgm:cxn modelId="{400AEF16-1227-48B4-8CAA-648927EA15D1}" srcId="{527FB6FD-A717-4564-9B18-C2F7A681452B}" destId="{F5F11C27-61E6-404D-AB97-154CD37D3C7D}" srcOrd="0" destOrd="0" parTransId="{B8718E33-735D-4511-AAC7-3834483616F2}" sibTransId="{A10D9D6B-1BD3-42D9-A687-4CB14E4FBF9C}"/>
    <dgm:cxn modelId="{DDD5512D-EADE-4C77-84E7-B183B9673E8F}" type="presOf" srcId="{A10D9D6B-1BD3-42D9-A687-4CB14E4FBF9C}" destId="{042850D3-8AEF-465C-9C79-B9B7B7B82F2D}" srcOrd="0" destOrd="0" presId="urn:microsoft.com/office/officeart/2008/layout/VerticalCurvedList"/>
    <dgm:cxn modelId="{5318DE60-7148-4FCC-BDE5-D5F3C6DBFBCC}" type="presParOf" srcId="{0FF68EBA-FBB6-41B2-8CBF-0211687DF5B9}" destId="{F545E2CC-C1F8-49FA-8C13-667DDDD01472}" srcOrd="0" destOrd="0" presId="urn:microsoft.com/office/officeart/2008/layout/VerticalCurvedList"/>
    <dgm:cxn modelId="{52FEDC32-2B10-4F39-A953-8D1E142DE4A1}" type="presParOf" srcId="{F545E2CC-C1F8-49FA-8C13-667DDDD01472}" destId="{D1E31F2C-F0A0-47EF-BA9D-BF34F72AC2DC}" srcOrd="0" destOrd="0" presId="urn:microsoft.com/office/officeart/2008/layout/VerticalCurvedList"/>
    <dgm:cxn modelId="{D4A8ABB1-F10E-49A6-97FE-6DCFBE95AF4E}" type="presParOf" srcId="{D1E31F2C-F0A0-47EF-BA9D-BF34F72AC2DC}" destId="{09A076CA-1E64-44F6-A4D3-9AFCD2E213BC}" srcOrd="0" destOrd="0" presId="urn:microsoft.com/office/officeart/2008/layout/VerticalCurvedList"/>
    <dgm:cxn modelId="{F5A8CC9C-11E8-42A5-BEEE-C95B2A23168A}" type="presParOf" srcId="{D1E31F2C-F0A0-47EF-BA9D-BF34F72AC2DC}" destId="{042850D3-8AEF-465C-9C79-B9B7B7B82F2D}" srcOrd="1" destOrd="0" presId="urn:microsoft.com/office/officeart/2008/layout/VerticalCurvedList"/>
    <dgm:cxn modelId="{E1207450-A52E-42DE-977C-9CA1D898FB81}" type="presParOf" srcId="{D1E31F2C-F0A0-47EF-BA9D-BF34F72AC2DC}" destId="{31626686-375B-430A-919E-2FCF219B5572}" srcOrd="2" destOrd="0" presId="urn:microsoft.com/office/officeart/2008/layout/VerticalCurvedList"/>
    <dgm:cxn modelId="{BE949FD2-240F-409E-9CD2-2C3B9895C646}" type="presParOf" srcId="{D1E31F2C-F0A0-47EF-BA9D-BF34F72AC2DC}" destId="{3CB58E7A-D73E-400C-A563-2FF77BA60577}" srcOrd="3" destOrd="0" presId="urn:microsoft.com/office/officeart/2008/layout/VerticalCurvedList"/>
    <dgm:cxn modelId="{6706616C-7C1B-428C-9197-2C006254107D}" type="presParOf" srcId="{F545E2CC-C1F8-49FA-8C13-667DDDD01472}" destId="{AE023345-A192-4E5E-B39D-8071F17DB169}" srcOrd="1" destOrd="0" presId="urn:microsoft.com/office/officeart/2008/layout/VerticalCurvedList"/>
    <dgm:cxn modelId="{FBF0552E-9D88-4425-A9FA-2CF3032F7059}" type="presParOf" srcId="{F545E2CC-C1F8-49FA-8C13-667DDDD01472}" destId="{BF3AA625-D3E4-43C9-8221-4333A830887B}" srcOrd="2" destOrd="0" presId="urn:microsoft.com/office/officeart/2008/layout/VerticalCurvedList"/>
    <dgm:cxn modelId="{C63185AE-7F92-42E4-AD37-8DFAC6C8849D}" type="presParOf" srcId="{BF3AA625-D3E4-43C9-8221-4333A830887B}" destId="{02A78CBB-E380-4968-9F3F-4149156302D2}" srcOrd="0" destOrd="0" presId="urn:microsoft.com/office/officeart/2008/layout/VerticalCurvedList"/>
    <dgm:cxn modelId="{9A5D34DC-0C3F-4819-B398-4DAE676A0A8D}" type="presParOf" srcId="{F545E2CC-C1F8-49FA-8C13-667DDDD01472}" destId="{820D03F5-E123-4ED0-9C43-A187B0F5FFDA}" srcOrd="3" destOrd="0" presId="urn:microsoft.com/office/officeart/2008/layout/VerticalCurvedList"/>
    <dgm:cxn modelId="{76048F01-58C3-4E07-A23C-4E9DDD1F0DF9}" type="presParOf" srcId="{F545E2CC-C1F8-49FA-8C13-667DDDD01472}" destId="{65A0F7E3-51A2-413E-A10C-3D934C4B0C1C}" srcOrd="4" destOrd="0" presId="urn:microsoft.com/office/officeart/2008/layout/VerticalCurvedList"/>
    <dgm:cxn modelId="{B8B92093-AEAA-471C-8D2B-6403B93C6C5F}" type="presParOf" srcId="{65A0F7E3-51A2-413E-A10C-3D934C4B0C1C}" destId="{21403956-98B6-4B20-85D1-FFF90269FCBA}" srcOrd="0" destOrd="0" presId="urn:microsoft.com/office/officeart/2008/layout/VerticalCurvedList"/>
    <dgm:cxn modelId="{E3B952A9-AE10-4DFE-B4C0-67362B6DFD72}" type="presParOf" srcId="{F545E2CC-C1F8-49FA-8C13-667DDDD01472}" destId="{BB1A8D46-460B-44DE-AB0B-A12CAD613871}" srcOrd="5" destOrd="0" presId="urn:microsoft.com/office/officeart/2008/layout/VerticalCurvedList"/>
    <dgm:cxn modelId="{A8BCB80C-2A6E-4475-B2E5-6B482E802C2E}" type="presParOf" srcId="{F545E2CC-C1F8-49FA-8C13-667DDDD01472}" destId="{830150EC-008E-4B12-BA72-6E772FD0B8BA}" srcOrd="6" destOrd="0" presId="urn:microsoft.com/office/officeart/2008/layout/VerticalCurvedList"/>
    <dgm:cxn modelId="{FAF872BD-CC1A-4D3B-BA61-6BE96B3C2758}" type="presParOf" srcId="{830150EC-008E-4B12-BA72-6E772FD0B8BA}" destId="{76C194A1-CE18-4FC6-9075-66B8120E2AEC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7FB6FD-A717-4564-9B18-C2F7A68145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5F2B96D6-CCDA-441E-8698-130152EAD689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Модернизация линейки датчиков температуры для систем ОВК</a:t>
          </a:r>
        </a:p>
        <a:p>
          <a:pPr>
            <a:spcAft>
              <a:spcPts val="0"/>
            </a:spcAft>
          </a:pPr>
          <a:r>
            <a:rPr lang="ru-RU" sz="1800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Удобное подключение и аксессуары</a:t>
          </a:r>
        </a:p>
        <a:p>
          <a:pPr>
            <a:spcAft>
              <a:spcPts val="0"/>
            </a:spcAft>
          </a:pPr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Сертификация</a:t>
          </a:r>
          <a:endParaRPr lang="ru-RU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C84214B-8729-4B6F-8CA1-19AFDF910E89}" type="par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0D0F29-2337-4EB7-B0C5-4C471DCD481F}" type="sibTrans" cxnId="{4AC5901B-5C6F-41C1-9DBE-FEF3F4E69A49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B7DC86D-261A-42F9-91D0-1E161CFB5FA6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8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Датчики с нормирующими преобразователями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ДТСХХ5Е с 4…20 мА</a:t>
          </a:r>
        </a:p>
        <a:p>
          <a:pPr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ДТСХХ5Д.</a:t>
          </a: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RS</a:t>
          </a:r>
          <a:endParaRPr lang="ru-RU" sz="18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ДТСХХ5.И.</a:t>
          </a:r>
          <a:r>
            <a:rPr lang="en-US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DIN</a:t>
          </a:r>
          <a:endParaRPr lang="ru-RU" sz="1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4D8E3D6-18D0-4946-8B15-881AF75DC5E8}" type="par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878AAED-BA68-4BE3-8372-9B6B1DABDA20}" type="sibTrans" cxnId="{FA04FFE1-081F-4B96-9F53-1E6C65ABD59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5F11C27-61E6-404D-AB97-154CD37D3C7D}">
      <dgm:prSet phldrT="[Текст]" custT="1"/>
      <dgm:spPr/>
      <dgm:t>
        <a:bodyPr/>
        <a:lstStyle/>
        <a:p>
          <a:pPr algn="l">
            <a:spcAft>
              <a:spcPct val="35000"/>
            </a:spcAft>
          </a:pPr>
          <a:r>
            <a:rPr lang="ru-RU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Новые конструктивные исполнения</a:t>
          </a:r>
        </a:p>
        <a:p>
          <a:pPr algn="l">
            <a:spcAft>
              <a:spcPts val="0"/>
            </a:spcAft>
          </a:pPr>
          <a:r>
            <a:rPr lang="ru-RU" sz="1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Игольчатые датчики с облегченной ручкой и повышенной герметичностью конструкции</a:t>
          </a:r>
        </a:p>
        <a:p>
          <a:pPr algn="l">
            <a:spcAft>
              <a:spcPts val="0"/>
            </a:spcAft>
          </a:pPr>
          <a:r>
            <a:rPr lang="ru-RU" sz="18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Датчики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температуры поверхности с магнитным креплением</a:t>
          </a:r>
          <a:endParaRPr lang="ru-RU" sz="1800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0D9D6B-1BD3-42D9-A687-4CB14E4FBF9C}" type="sib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718E33-735D-4511-AAC7-3834483616F2}" type="parTrans" cxnId="{400AEF16-1227-48B4-8CAA-648927EA15D1}">
      <dgm:prSet/>
      <dgm:spPr/>
      <dgm:t>
        <a:bodyPr/>
        <a:lstStyle/>
        <a:p>
          <a:endParaRPr lang="ru-RU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FF68EBA-FBB6-41B2-8CBF-0211687DF5B9}" type="pres">
      <dgm:prSet presAssocID="{527FB6FD-A717-4564-9B18-C2F7A68145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45E2CC-C1F8-49FA-8C13-667DDDD01472}" type="pres">
      <dgm:prSet presAssocID="{527FB6FD-A717-4564-9B18-C2F7A681452B}" presName="Name1" presStyleCnt="0"/>
      <dgm:spPr/>
      <dgm:t>
        <a:bodyPr/>
        <a:lstStyle/>
        <a:p>
          <a:endParaRPr lang="ru-RU"/>
        </a:p>
      </dgm:t>
    </dgm:pt>
    <dgm:pt modelId="{D1E31F2C-F0A0-47EF-BA9D-BF34F72AC2DC}" type="pres">
      <dgm:prSet presAssocID="{527FB6FD-A717-4564-9B18-C2F7A681452B}" presName="cycle" presStyleCnt="0"/>
      <dgm:spPr/>
      <dgm:t>
        <a:bodyPr/>
        <a:lstStyle/>
        <a:p>
          <a:endParaRPr lang="ru-RU"/>
        </a:p>
      </dgm:t>
    </dgm:pt>
    <dgm:pt modelId="{09A076CA-1E64-44F6-A4D3-9AFCD2E213BC}" type="pres">
      <dgm:prSet presAssocID="{527FB6FD-A717-4564-9B18-C2F7A681452B}" presName="srcNode" presStyleLbl="node1" presStyleIdx="0" presStyleCnt="3"/>
      <dgm:spPr/>
      <dgm:t>
        <a:bodyPr/>
        <a:lstStyle/>
        <a:p>
          <a:endParaRPr lang="ru-RU"/>
        </a:p>
      </dgm:t>
    </dgm:pt>
    <dgm:pt modelId="{042850D3-8AEF-465C-9C79-B9B7B7B82F2D}" type="pres">
      <dgm:prSet presAssocID="{527FB6FD-A717-4564-9B18-C2F7A681452B}" presName="conn" presStyleLbl="parChTrans1D2" presStyleIdx="0" presStyleCnt="1"/>
      <dgm:spPr/>
      <dgm:t>
        <a:bodyPr/>
        <a:lstStyle/>
        <a:p>
          <a:endParaRPr lang="ru-RU"/>
        </a:p>
      </dgm:t>
    </dgm:pt>
    <dgm:pt modelId="{31626686-375B-430A-919E-2FCF219B5572}" type="pres">
      <dgm:prSet presAssocID="{527FB6FD-A717-4564-9B18-C2F7A681452B}" presName="extraNode" presStyleLbl="node1" presStyleIdx="0" presStyleCnt="3"/>
      <dgm:spPr/>
      <dgm:t>
        <a:bodyPr/>
        <a:lstStyle/>
        <a:p>
          <a:endParaRPr lang="ru-RU"/>
        </a:p>
      </dgm:t>
    </dgm:pt>
    <dgm:pt modelId="{3CB58E7A-D73E-400C-A563-2FF77BA60577}" type="pres">
      <dgm:prSet presAssocID="{527FB6FD-A717-4564-9B18-C2F7A681452B}" presName="dstNode" presStyleLbl="node1" presStyleIdx="0" presStyleCnt="3"/>
      <dgm:spPr/>
      <dgm:t>
        <a:bodyPr/>
        <a:lstStyle/>
        <a:p>
          <a:endParaRPr lang="ru-RU"/>
        </a:p>
      </dgm:t>
    </dgm:pt>
    <dgm:pt modelId="{AE023345-A192-4E5E-B39D-8071F17DB169}" type="pres">
      <dgm:prSet presAssocID="{F5F11C27-61E6-404D-AB97-154CD37D3C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AA625-D3E4-43C9-8221-4333A830887B}" type="pres">
      <dgm:prSet presAssocID="{F5F11C27-61E6-404D-AB97-154CD37D3C7D}" presName="accent_1" presStyleCnt="0"/>
      <dgm:spPr/>
      <dgm:t>
        <a:bodyPr/>
        <a:lstStyle/>
        <a:p>
          <a:endParaRPr lang="ru-RU"/>
        </a:p>
      </dgm:t>
    </dgm:pt>
    <dgm:pt modelId="{02A78CBB-E380-4968-9F3F-4149156302D2}" type="pres">
      <dgm:prSet presAssocID="{F5F11C27-61E6-404D-AB97-154CD37D3C7D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820D03F5-E123-4ED0-9C43-A187B0F5FFDA}" type="pres">
      <dgm:prSet presAssocID="{5F2B96D6-CCDA-441E-8698-130152EAD689}" presName="text_2" presStyleLbl="node1" presStyleIdx="1" presStyleCnt="3" custScaleY="110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A0F7E3-51A2-413E-A10C-3D934C4B0C1C}" type="pres">
      <dgm:prSet presAssocID="{5F2B96D6-CCDA-441E-8698-130152EAD689}" presName="accent_2" presStyleCnt="0"/>
      <dgm:spPr/>
      <dgm:t>
        <a:bodyPr/>
        <a:lstStyle/>
        <a:p>
          <a:endParaRPr lang="ru-RU"/>
        </a:p>
      </dgm:t>
    </dgm:pt>
    <dgm:pt modelId="{21403956-98B6-4B20-85D1-FFF90269FCBA}" type="pres">
      <dgm:prSet presAssocID="{5F2B96D6-CCDA-441E-8698-130152EAD689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BB1A8D46-460B-44DE-AB0B-A12CAD613871}" type="pres">
      <dgm:prSet presAssocID="{FB7DC86D-261A-42F9-91D0-1E161CFB5FA6}" presName="text_3" presStyleLbl="node1" presStyleIdx="2" presStyleCnt="3" custScaleY="117856" custLinFactNeighborX="-238" custLinFactNeighborY="-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150EC-008E-4B12-BA72-6E772FD0B8BA}" type="pres">
      <dgm:prSet presAssocID="{FB7DC86D-261A-42F9-91D0-1E161CFB5FA6}" presName="accent_3" presStyleCnt="0"/>
      <dgm:spPr/>
      <dgm:t>
        <a:bodyPr/>
        <a:lstStyle/>
        <a:p>
          <a:endParaRPr lang="ru-RU"/>
        </a:p>
      </dgm:t>
    </dgm:pt>
    <dgm:pt modelId="{76C194A1-CE18-4FC6-9075-66B8120E2AEC}" type="pres">
      <dgm:prSet presAssocID="{FB7DC86D-261A-42F9-91D0-1E161CFB5FA6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BF1E6A7C-C021-45E7-8229-918D2A7C9D0A}" type="presOf" srcId="{A10D9D6B-1BD3-42D9-A687-4CB14E4FBF9C}" destId="{042850D3-8AEF-465C-9C79-B9B7B7B82F2D}" srcOrd="0" destOrd="0" presId="urn:microsoft.com/office/officeart/2008/layout/VerticalCurvedList"/>
    <dgm:cxn modelId="{FA04FFE1-081F-4B96-9F53-1E6C65ABD591}" srcId="{527FB6FD-A717-4564-9B18-C2F7A681452B}" destId="{FB7DC86D-261A-42F9-91D0-1E161CFB5FA6}" srcOrd="2" destOrd="0" parTransId="{24D8E3D6-18D0-4946-8B15-881AF75DC5E8}" sibTransId="{6878AAED-BA68-4BE3-8372-9B6B1DABDA20}"/>
    <dgm:cxn modelId="{400AEF16-1227-48B4-8CAA-648927EA15D1}" srcId="{527FB6FD-A717-4564-9B18-C2F7A681452B}" destId="{F5F11C27-61E6-404D-AB97-154CD37D3C7D}" srcOrd="0" destOrd="0" parTransId="{B8718E33-735D-4511-AAC7-3834483616F2}" sibTransId="{A10D9D6B-1BD3-42D9-A687-4CB14E4FBF9C}"/>
    <dgm:cxn modelId="{EE3F80FC-E420-4987-805F-1AA8D7F5EF05}" type="presOf" srcId="{527FB6FD-A717-4564-9B18-C2F7A681452B}" destId="{0FF68EBA-FBB6-41B2-8CBF-0211687DF5B9}" srcOrd="0" destOrd="0" presId="urn:microsoft.com/office/officeart/2008/layout/VerticalCurvedList"/>
    <dgm:cxn modelId="{4AC5901B-5C6F-41C1-9DBE-FEF3F4E69A49}" srcId="{527FB6FD-A717-4564-9B18-C2F7A681452B}" destId="{5F2B96D6-CCDA-441E-8698-130152EAD689}" srcOrd="1" destOrd="0" parTransId="{1C84214B-8729-4B6F-8CA1-19AFDF910E89}" sibTransId="{1D0D0F29-2337-4EB7-B0C5-4C471DCD481F}"/>
    <dgm:cxn modelId="{04E0E5AF-3C0A-407C-B393-ED0E3E45FCCA}" type="presOf" srcId="{F5F11C27-61E6-404D-AB97-154CD37D3C7D}" destId="{AE023345-A192-4E5E-B39D-8071F17DB169}" srcOrd="0" destOrd="0" presId="urn:microsoft.com/office/officeart/2008/layout/VerticalCurvedList"/>
    <dgm:cxn modelId="{7FD48A57-8B9B-4A30-8228-9E7D925D6C49}" type="presOf" srcId="{5F2B96D6-CCDA-441E-8698-130152EAD689}" destId="{820D03F5-E123-4ED0-9C43-A187B0F5FFDA}" srcOrd="0" destOrd="0" presId="urn:microsoft.com/office/officeart/2008/layout/VerticalCurvedList"/>
    <dgm:cxn modelId="{4ACDC040-CADA-408D-858D-FE3EB3F907EE}" type="presOf" srcId="{FB7DC86D-261A-42F9-91D0-1E161CFB5FA6}" destId="{BB1A8D46-460B-44DE-AB0B-A12CAD613871}" srcOrd="0" destOrd="0" presId="urn:microsoft.com/office/officeart/2008/layout/VerticalCurvedList"/>
    <dgm:cxn modelId="{D4BC814B-BFAE-4033-A6E0-85A3E9D95FAB}" type="presParOf" srcId="{0FF68EBA-FBB6-41B2-8CBF-0211687DF5B9}" destId="{F545E2CC-C1F8-49FA-8C13-667DDDD01472}" srcOrd="0" destOrd="0" presId="urn:microsoft.com/office/officeart/2008/layout/VerticalCurvedList"/>
    <dgm:cxn modelId="{F8E00DE9-A254-42D6-B4EC-5F5D9D98E12E}" type="presParOf" srcId="{F545E2CC-C1F8-49FA-8C13-667DDDD01472}" destId="{D1E31F2C-F0A0-47EF-BA9D-BF34F72AC2DC}" srcOrd="0" destOrd="0" presId="urn:microsoft.com/office/officeart/2008/layout/VerticalCurvedList"/>
    <dgm:cxn modelId="{6429721F-1615-4C4B-B98A-FDE9B7F8474B}" type="presParOf" srcId="{D1E31F2C-F0A0-47EF-BA9D-BF34F72AC2DC}" destId="{09A076CA-1E64-44F6-A4D3-9AFCD2E213BC}" srcOrd="0" destOrd="0" presId="urn:microsoft.com/office/officeart/2008/layout/VerticalCurvedList"/>
    <dgm:cxn modelId="{DC8267F0-57B0-4248-A5D6-71699F508E81}" type="presParOf" srcId="{D1E31F2C-F0A0-47EF-BA9D-BF34F72AC2DC}" destId="{042850D3-8AEF-465C-9C79-B9B7B7B82F2D}" srcOrd="1" destOrd="0" presId="urn:microsoft.com/office/officeart/2008/layout/VerticalCurvedList"/>
    <dgm:cxn modelId="{A5D63C67-051D-4B2E-A069-4DFED0A3020D}" type="presParOf" srcId="{D1E31F2C-F0A0-47EF-BA9D-BF34F72AC2DC}" destId="{31626686-375B-430A-919E-2FCF219B5572}" srcOrd="2" destOrd="0" presId="urn:microsoft.com/office/officeart/2008/layout/VerticalCurvedList"/>
    <dgm:cxn modelId="{C6D1AC29-51A0-4BC0-9A34-C2BBBCF91459}" type="presParOf" srcId="{D1E31F2C-F0A0-47EF-BA9D-BF34F72AC2DC}" destId="{3CB58E7A-D73E-400C-A563-2FF77BA60577}" srcOrd="3" destOrd="0" presId="urn:microsoft.com/office/officeart/2008/layout/VerticalCurvedList"/>
    <dgm:cxn modelId="{A6F241F1-4B6A-48F0-BB10-3177B1FD4CBC}" type="presParOf" srcId="{F545E2CC-C1F8-49FA-8C13-667DDDD01472}" destId="{AE023345-A192-4E5E-B39D-8071F17DB169}" srcOrd="1" destOrd="0" presId="urn:microsoft.com/office/officeart/2008/layout/VerticalCurvedList"/>
    <dgm:cxn modelId="{83BF7ECC-C5ED-4873-8CF6-9E17BA422D99}" type="presParOf" srcId="{F545E2CC-C1F8-49FA-8C13-667DDDD01472}" destId="{BF3AA625-D3E4-43C9-8221-4333A830887B}" srcOrd="2" destOrd="0" presId="urn:microsoft.com/office/officeart/2008/layout/VerticalCurvedList"/>
    <dgm:cxn modelId="{CDD66BBA-57F6-4DD9-82E6-7E04427DD9C1}" type="presParOf" srcId="{BF3AA625-D3E4-43C9-8221-4333A830887B}" destId="{02A78CBB-E380-4968-9F3F-4149156302D2}" srcOrd="0" destOrd="0" presId="urn:microsoft.com/office/officeart/2008/layout/VerticalCurvedList"/>
    <dgm:cxn modelId="{4FF6CF90-2E45-4986-A91A-4F81C9263D0C}" type="presParOf" srcId="{F545E2CC-C1F8-49FA-8C13-667DDDD01472}" destId="{820D03F5-E123-4ED0-9C43-A187B0F5FFDA}" srcOrd="3" destOrd="0" presId="urn:microsoft.com/office/officeart/2008/layout/VerticalCurvedList"/>
    <dgm:cxn modelId="{0E01A26C-5028-432F-BAAE-7AB9B373E4B6}" type="presParOf" srcId="{F545E2CC-C1F8-49FA-8C13-667DDDD01472}" destId="{65A0F7E3-51A2-413E-A10C-3D934C4B0C1C}" srcOrd="4" destOrd="0" presId="urn:microsoft.com/office/officeart/2008/layout/VerticalCurvedList"/>
    <dgm:cxn modelId="{B60A63F2-93CE-4B84-9A4D-8C07EC71BE52}" type="presParOf" srcId="{65A0F7E3-51A2-413E-A10C-3D934C4B0C1C}" destId="{21403956-98B6-4B20-85D1-FFF90269FCBA}" srcOrd="0" destOrd="0" presId="urn:microsoft.com/office/officeart/2008/layout/VerticalCurvedList"/>
    <dgm:cxn modelId="{D984BAAE-4BBA-4A43-926A-7DF3DC68DB95}" type="presParOf" srcId="{F545E2CC-C1F8-49FA-8C13-667DDDD01472}" destId="{BB1A8D46-460B-44DE-AB0B-A12CAD613871}" srcOrd="5" destOrd="0" presId="urn:microsoft.com/office/officeart/2008/layout/VerticalCurvedList"/>
    <dgm:cxn modelId="{C2CCBEA3-2069-4F47-AE7F-6CB72A4EC7F2}" type="presParOf" srcId="{F545E2CC-C1F8-49FA-8C13-667DDDD01472}" destId="{830150EC-008E-4B12-BA72-6E772FD0B8BA}" srcOrd="6" destOrd="0" presId="urn:microsoft.com/office/officeart/2008/layout/VerticalCurvedList"/>
    <dgm:cxn modelId="{3C6BD676-0539-4406-ACCC-ED2AAC5CD915}" type="presParOf" srcId="{830150EC-008E-4B12-BA72-6E772FD0B8BA}" destId="{76C194A1-CE18-4FC6-9075-66B8120E2AEC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5E581-0FBF-47CD-8C4A-2EAB6BD2A34E}">
      <dsp:nvSpPr>
        <dsp:cNvPr id="0" name=""/>
        <dsp:cNvSpPr/>
      </dsp:nvSpPr>
      <dsp:spPr>
        <a:xfrm>
          <a:off x="730" y="467152"/>
          <a:ext cx="2210393" cy="260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8DF4C-1967-4780-8228-82A5B47F8FF5}">
      <dsp:nvSpPr>
        <dsp:cNvPr id="0" name=""/>
        <dsp:cNvSpPr/>
      </dsp:nvSpPr>
      <dsp:spPr>
        <a:xfrm>
          <a:off x="730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78B92-78DE-4DC5-A9D5-11C8FBA2EBA1}">
      <dsp:nvSpPr>
        <dsp:cNvPr id="0" name=""/>
        <dsp:cNvSpPr/>
      </dsp:nvSpPr>
      <dsp:spPr>
        <a:xfrm>
          <a:off x="0" y="390385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ДТСХХ4 и ДТСХХ5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0" y="390385"/>
        <a:ext cx="2210393" cy="467152"/>
      </dsp:txXfrm>
    </dsp:sp>
    <dsp:sp modelId="{5ACF3A50-348B-4E50-BDA3-9821776E50CA}">
      <dsp:nvSpPr>
        <dsp:cNvPr id="0" name=""/>
        <dsp:cNvSpPr/>
      </dsp:nvSpPr>
      <dsp:spPr>
        <a:xfrm>
          <a:off x="2321643" y="467152"/>
          <a:ext cx="2210393" cy="260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B57AA-CB31-4913-AF44-CB998900F271}">
      <dsp:nvSpPr>
        <dsp:cNvPr id="0" name=""/>
        <dsp:cNvSpPr/>
      </dsp:nvSpPr>
      <dsp:spPr>
        <a:xfrm>
          <a:off x="2321643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26DBB-2008-4570-AB36-9F5E55308EF1}">
      <dsp:nvSpPr>
        <dsp:cNvPr id="0" name=""/>
        <dsp:cNvSpPr/>
      </dsp:nvSpPr>
      <dsp:spPr>
        <a:xfrm>
          <a:off x="2398410" y="366845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Специализированные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2398410" y="366845"/>
        <a:ext cx="2210393" cy="467152"/>
      </dsp:txXfrm>
    </dsp:sp>
    <dsp:sp modelId="{E975988D-2861-45F5-A6CE-BC2178375C92}">
      <dsp:nvSpPr>
        <dsp:cNvPr id="0" name=""/>
        <dsp:cNvSpPr/>
      </dsp:nvSpPr>
      <dsp:spPr>
        <a:xfrm>
          <a:off x="4642556" y="467152"/>
          <a:ext cx="2210393" cy="260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2E565-2EE6-4268-8F10-363C6F81F636}">
      <dsp:nvSpPr>
        <dsp:cNvPr id="0" name=""/>
        <dsp:cNvSpPr/>
      </dsp:nvSpPr>
      <dsp:spPr>
        <a:xfrm>
          <a:off x="4642556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6AF68-3EE7-4FCE-8E04-6F1F08875998}">
      <dsp:nvSpPr>
        <dsp:cNvPr id="0" name=""/>
        <dsp:cNvSpPr/>
      </dsp:nvSpPr>
      <dsp:spPr>
        <a:xfrm>
          <a:off x="4626243" y="388768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ДТХ.И 4….20 мА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4626243" y="388768"/>
        <a:ext cx="2210393" cy="467152"/>
      </dsp:txXfrm>
    </dsp:sp>
    <dsp:sp modelId="{A56C5A63-C4D9-49A0-B674-FF6A05E7A8A5}">
      <dsp:nvSpPr>
        <dsp:cNvPr id="0" name=""/>
        <dsp:cNvSpPr/>
      </dsp:nvSpPr>
      <dsp:spPr>
        <a:xfrm>
          <a:off x="6963469" y="467152"/>
          <a:ext cx="2210393" cy="260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7D2C2-6642-4700-B8B7-455ABC09BD08}">
      <dsp:nvSpPr>
        <dsp:cNvPr id="0" name=""/>
        <dsp:cNvSpPr/>
      </dsp:nvSpPr>
      <dsp:spPr>
        <a:xfrm>
          <a:off x="6963469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2092E-A691-4EA7-9669-49F606A68B5B}">
      <dsp:nvSpPr>
        <dsp:cNvPr id="0" name=""/>
        <dsp:cNvSpPr/>
      </dsp:nvSpPr>
      <dsp:spPr>
        <a:xfrm>
          <a:off x="7057543" y="39003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ДТС.И.</a:t>
          </a:r>
          <a:r>
            <a:rPr lang="en-US" sz="1700" b="1" kern="1200" dirty="0" smtClean="0">
              <a:solidFill>
                <a:schemeClr val="bg1"/>
              </a:solidFill>
            </a:rPr>
            <a:t>EXI</a:t>
          </a:r>
          <a:r>
            <a:rPr lang="ru-RU" sz="1700" b="1" kern="1200" dirty="0" smtClean="0">
              <a:solidFill>
                <a:schemeClr val="bg1"/>
              </a:solidFill>
            </a:rPr>
            <a:t> / ДТС.И.</a:t>
          </a:r>
          <a:r>
            <a:rPr lang="en-US" sz="1700" b="1" kern="1200" dirty="0" smtClean="0">
              <a:solidFill>
                <a:schemeClr val="bg1"/>
              </a:solidFill>
            </a:rPr>
            <a:t>EXD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7057543" y="390030"/>
        <a:ext cx="2210393" cy="467152"/>
      </dsp:txXfrm>
    </dsp:sp>
    <dsp:sp modelId="{E1F6C7CE-CF88-4BF1-B413-7CC3C80ACD89}">
      <dsp:nvSpPr>
        <dsp:cNvPr id="0" name=""/>
        <dsp:cNvSpPr/>
      </dsp:nvSpPr>
      <dsp:spPr>
        <a:xfrm>
          <a:off x="9284382" y="467152"/>
          <a:ext cx="2210393" cy="260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F3B97-4645-4836-A912-2F2AEB58B022}">
      <dsp:nvSpPr>
        <dsp:cNvPr id="0" name=""/>
        <dsp:cNvSpPr/>
      </dsp:nvSpPr>
      <dsp:spPr>
        <a:xfrm>
          <a:off x="9284382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B7E26-E285-4606-9A63-0495AFDEDEE3}">
      <dsp:nvSpPr>
        <dsp:cNvPr id="0" name=""/>
        <dsp:cNvSpPr/>
      </dsp:nvSpPr>
      <dsp:spPr>
        <a:xfrm>
          <a:off x="9284382" y="37658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ДТХ</a:t>
          </a:r>
          <a:r>
            <a:rPr lang="en-US" sz="1700" b="1" kern="1200" dirty="0" smtClean="0">
              <a:solidFill>
                <a:schemeClr val="bg1"/>
              </a:solidFill>
            </a:rPr>
            <a:t> RS-485</a:t>
          </a:r>
          <a:r>
            <a:rPr lang="ru-RU" sz="1700" b="1" kern="1200" dirty="0" smtClean="0">
              <a:solidFill>
                <a:schemeClr val="bg1"/>
              </a:solidFill>
            </a:rPr>
            <a:t> </a:t>
          </a:r>
          <a:endParaRPr lang="ru-RU" sz="1700" b="1" kern="1200" dirty="0">
            <a:solidFill>
              <a:schemeClr val="bg1"/>
            </a:solidFill>
          </a:endParaRPr>
        </a:p>
      </dsp:txBody>
      <dsp:txXfrm>
        <a:off x="9284382" y="376580"/>
        <a:ext cx="2210393" cy="467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850D3-8AEF-465C-9C79-B9B7B7B82F2D}">
      <dsp:nvSpPr>
        <dsp:cNvPr id="0" name=""/>
        <dsp:cNvSpPr/>
      </dsp:nvSpPr>
      <dsp:spPr>
        <a:xfrm>
          <a:off x="-6147320" y="-940783"/>
          <a:ext cx="7319840" cy="7319840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23345-A192-4E5E-B39D-8071F17DB169}">
      <dsp:nvSpPr>
        <dsp:cNvPr id="0" name=""/>
        <dsp:cNvSpPr/>
      </dsp:nvSpPr>
      <dsp:spPr>
        <a:xfrm>
          <a:off x="754832" y="543827"/>
          <a:ext cx="9806036" cy="1087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32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Комплекты термометров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Малогабаритные и с коммутационной головкой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4-летний </a:t>
          </a:r>
          <a:r>
            <a:rPr lang="ru-RU" sz="18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межповерочный</a:t>
          </a: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интервал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54832" y="543827"/>
        <a:ext cx="9806036" cy="1087654"/>
      </dsp:txXfrm>
    </dsp:sp>
    <dsp:sp modelId="{02A78CBB-E380-4968-9F3F-4149156302D2}">
      <dsp:nvSpPr>
        <dsp:cNvPr id="0" name=""/>
        <dsp:cNvSpPr/>
      </dsp:nvSpPr>
      <dsp:spPr>
        <a:xfrm>
          <a:off x="75048" y="407870"/>
          <a:ext cx="1359568" cy="13595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D03F5-E123-4ED0-9C43-A187B0F5FFDA}">
      <dsp:nvSpPr>
        <dsp:cNvPr id="0" name=""/>
        <dsp:cNvSpPr/>
      </dsp:nvSpPr>
      <dsp:spPr>
        <a:xfrm>
          <a:off x="1150194" y="2175309"/>
          <a:ext cx="9410673" cy="1087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Линейка </a:t>
          </a: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HVAC</a:t>
          </a:r>
          <a:endParaRPr lang="ru-RU" sz="20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ХХХ серия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50194" y="2175309"/>
        <a:ext cx="9410673" cy="1087654"/>
      </dsp:txXfrm>
    </dsp:sp>
    <dsp:sp modelId="{21403956-98B6-4B20-85D1-FFF90269FCBA}">
      <dsp:nvSpPr>
        <dsp:cNvPr id="0" name=""/>
        <dsp:cNvSpPr/>
      </dsp:nvSpPr>
      <dsp:spPr>
        <a:xfrm>
          <a:off x="470410" y="2039352"/>
          <a:ext cx="1359568" cy="13595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A8D46-460B-44DE-AB0B-A12CAD613871}">
      <dsp:nvSpPr>
        <dsp:cNvPr id="0" name=""/>
        <dsp:cNvSpPr/>
      </dsp:nvSpPr>
      <dsp:spPr>
        <a:xfrm>
          <a:off x="766109" y="3779089"/>
          <a:ext cx="9806036" cy="1087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326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Термисторы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РТС (холодильная техника)</a:t>
          </a:r>
          <a:endParaRPr lang="ru-RU" sz="20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6109" y="3779089"/>
        <a:ext cx="9806036" cy="1087654"/>
      </dsp:txXfrm>
    </dsp:sp>
    <dsp:sp modelId="{76C194A1-CE18-4FC6-9075-66B8120E2AEC}">
      <dsp:nvSpPr>
        <dsp:cNvPr id="0" name=""/>
        <dsp:cNvSpPr/>
      </dsp:nvSpPr>
      <dsp:spPr>
        <a:xfrm>
          <a:off x="75048" y="3670834"/>
          <a:ext cx="1359568" cy="13595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5E581-0FBF-47CD-8C4A-2EAB6BD2A34E}">
      <dsp:nvSpPr>
        <dsp:cNvPr id="0" name=""/>
        <dsp:cNvSpPr/>
      </dsp:nvSpPr>
      <dsp:spPr>
        <a:xfrm>
          <a:off x="0" y="609873"/>
          <a:ext cx="2210393" cy="260046"/>
        </a:xfrm>
        <a:prstGeom prst="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88DF4C-1967-4780-8228-82A5B47F8FF5}">
      <dsp:nvSpPr>
        <dsp:cNvPr id="0" name=""/>
        <dsp:cNvSpPr/>
      </dsp:nvSpPr>
      <dsp:spPr>
        <a:xfrm>
          <a:off x="730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78B92-78DE-4DC5-A9D5-11C8FBA2EBA1}">
      <dsp:nvSpPr>
        <dsp:cNvPr id="0" name=""/>
        <dsp:cNvSpPr/>
      </dsp:nvSpPr>
      <dsp:spPr>
        <a:xfrm>
          <a:off x="730" y="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30" y="0"/>
        <a:ext cx="2210393" cy="467152"/>
      </dsp:txXfrm>
    </dsp:sp>
    <dsp:sp modelId="{E975988D-2861-45F5-A6CE-BC2178375C92}">
      <dsp:nvSpPr>
        <dsp:cNvPr id="0" name=""/>
        <dsp:cNvSpPr/>
      </dsp:nvSpPr>
      <dsp:spPr>
        <a:xfrm>
          <a:off x="2319609" y="591428"/>
          <a:ext cx="2210393" cy="260046"/>
        </a:xfrm>
        <a:prstGeom prst="rect">
          <a:avLst/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2E565-2EE6-4268-8F10-363C6F81F636}">
      <dsp:nvSpPr>
        <dsp:cNvPr id="0" name=""/>
        <dsp:cNvSpPr/>
      </dsp:nvSpPr>
      <dsp:spPr>
        <a:xfrm>
          <a:off x="2321643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80320"/>
              <a:satOff val="-3227"/>
              <a:lumOff val="69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6AF68-3EE7-4FCE-8E04-6F1F08875998}">
      <dsp:nvSpPr>
        <dsp:cNvPr id="0" name=""/>
        <dsp:cNvSpPr/>
      </dsp:nvSpPr>
      <dsp:spPr>
        <a:xfrm>
          <a:off x="2321643" y="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21643" y="0"/>
        <a:ext cx="2210393" cy="467152"/>
      </dsp:txXfrm>
    </dsp:sp>
    <dsp:sp modelId="{A56C5A63-C4D9-49A0-B674-FF6A05E7A8A5}">
      <dsp:nvSpPr>
        <dsp:cNvPr id="0" name=""/>
        <dsp:cNvSpPr/>
      </dsp:nvSpPr>
      <dsp:spPr>
        <a:xfrm>
          <a:off x="4639218" y="592643"/>
          <a:ext cx="2210393" cy="260046"/>
        </a:xfrm>
        <a:prstGeom prst="rect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7D2C2-6642-4700-B8B7-455ABC09BD08}">
      <dsp:nvSpPr>
        <dsp:cNvPr id="0" name=""/>
        <dsp:cNvSpPr/>
      </dsp:nvSpPr>
      <dsp:spPr>
        <a:xfrm>
          <a:off x="4642556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160640"/>
              <a:satOff val="-6455"/>
              <a:lumOff val="138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2092E-A691-4EA7-9669-49F606A68B5B}">
      <dsp:nvSpPr>
        <dsp:cNvPr id="0" name=""/>
        <dsp:cNvSpPr/>
      </dsp:nvSpPr>
      <dsp:spPr>
        <a:xfrm>
          <a:off x="4642556" y="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642556" y="0"/>
        <a:ext cx="2210393" cy="467152"/>
      </dsp:txXfrm>
    </dsp:sp>
    <dsp:sp modelId="{B36DB114-40F9-46AE-A272-A0C3B145B7A6}">
      <dsp:nvSpPr>
        <dsp:cNvPr id="0" name=""/>
        <dsp:cNvSpPr/>
      </dsp:nvSpPr>
      <dsp:spPr>
        <a:xfrm>
          <a:off x="6973062" y="595461"/>
          <a:ext cx="2210393" cy="260046"/>
        </a:xfrm>
        <a:prstGeom prst="rect">
          <a:avLst/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00B5D-73BE-42A7-BD3E-111FB2BD5F58}">
      <dsp:nvSpPr>
        <dsp:cNvPr id="0" name=""/>
        <dsp:cNvSpPr/>
      </dsp:nvSpPr>
      <dsp:spPr>
        <a:xfrm>
          <a:off x="6963469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240960"/>
              <a:satOff val="-9682"/>
              <a:lumOff val="207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79E86E-5B52-4672-8520-E026C40A4CBA}">
      <dsp:nvSpPr>
        <dsp:cNvPr id="0" name=""/>
        <dsp:cNvSpPr/>
      </dsp:nvSpPr>
      <dsp:spPr>
        <a:xfrm>
          <a:off x="6963469" y="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963469" y="0"/>
        <a:ext cx="2210393" cy="467152"/>
      </dsp:txXfrm>
    </dsp:sp>
    <dsp:sp modelId="{E1F6C7CE-CF88-4BF1-B413-7CC3C80ACD89}">
      <dsp:nvSpPr>
        <dsp:cNvPr id="0" name=""/>
        <dsp:cNvSpPr/>
      </dsp:nvSpPr>
      <dsp:spPr>
        <a:xfrm>
          <a:off x="9285111" y="595461"/>
          <a:ext cx="2210393" cy="260046"/>
        </a:xfrm>
        <a:prstGeom prst="rect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F3B97-4645-4836-A912-2F2AEB58B022}">
      <dsp:nvSpPr>
        <dsp:cNvPr id="0" name=""/>
        <dsp:cNvSpPr/>
      </dsp:nvSpPr>
      <dsp:spPr>
        <a:xfrm>
          <a:off x="9284382" y="564815"/>
          <a:ext cx="162383" cy="16238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321280"/>
              <a:satOff val="-12909"/>
              <a:lumOff val="27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B7E26-E285-4606-9A63-0495AFDEDEE3}">
      <dsp:nvSpPr>
        <dsp:cNvPr id="0" name=""/>
        <dsp:cNvSpPr/>
      </dsp:nvSpPr>
      <dsp:spPr>
        <a:xfrm>
          <a:off x="9284382" y="0"/>
          <a:ext cx="2210393" cy="46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284382" y="0"/>
        <a:ext cx="2210393" cy="467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850D3-8AEF-465C-9C79-B9B7B7B82F2D}">
      <dsp:nvSpPr>
        <dsp:cNvPr id="0" name=""/>
        <dsp:cNvSpPr/>
      </dsp:nvSpPr>
      <dsp:spPr>
        <a:xfrm>
          <a:off x="-6272468" y="-959842"/>
          <a:ext cx="7468768" cy="7468768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23345-A192-4E5E-B39D-8071F17DB169}">
      <dsp:nvSpPr>
        <dsp:cNvPr id="0" name=""/>
        <dsp:cNvSpPr/>
      </dsp:nvSpPr>
      <dsp:spPr>
        <a:xfrm>
          <a:off x="770212" y="554908"/>
          <a:ext cx="10351295" cy="11098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 </a:t>
          </a:r>
          <a:r>
            <a:rPr lang="en-US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RS-485</a:t>
          </a:r>
          <a:endParaRPr lang="ru-RU" sz="1800" b="1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Расстояние датчик-прибор – до 1200 м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</a:t>
          </a:r>
          <a:r>
            <a:rPr lang="en-US" sz="18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dbus</a:t>
          </a: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RTU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0212" y="554908"/>
        <a:ext cx="10351295" cy="1109816"/>
      </dsp:txXfrm>
    </dsp:sp>
    <dsp:sp modelId="{02A78CBB-E380-4968-9F3F-4149156302D2}">
      <dsp:nvSpPr>
        <dsp:cNvPr id="0" name=""/>
        <dsp:cNvSpPr/>
      </dsp:nvSpPr>
      <dsp:spPr>
        <a:xfrm>
          <a:off x="76577" y="416181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D03F5-E123-4ED0-9C43-A187B0F5FFDA}">
      <dsp:nvSpPr>
        <dsp:cNvPr id="0" name=""/>
        <dsp:cNvSpPr/>
      </dsp:nvSpPr>
      <dsp:spPr>
        <a:xfrm>
          <a:off x="1173631" y="2161662"/>
          <a:ext cx="9947877" cy="12257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ДТСХХ4 с кабельным выводом с обжимом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IP67</a:t>
          </a:r>
          <a:endParaRPr lang="ru-RU" sz="1800" b="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Кабель МГТФЭС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73631" y="2161662"/>
        <a:ext cx="9947877" cy="1225759"/>
      </dsp:txXfrm>
    </dsp:sp>
    <dsp:sp modelId="{21403956-98B6-4B20-85D1-FFF90269FCBA}">
      <dsp:nvSpPr>
        <dsp:cNvPr id="0" name=""/>
        <dsp:cNvSpPr/>
      </dsp:nvSpPr>
      <dsp:spPr>
        <a:xfrm>
          <a:off x="479995" y="2080906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A8D46-460B-44DE-AB0B-A12CAD613871}">
      <dsp:nvSpPr>
        <dsp:cNvPr id="0" name=""/>
        <dsp:cNvSpPr/>
      </dsp:nvSpPr>
      <dsp:spPr>
        <a:xfrm>
          <a:off x="745576" y="3780657"/>
          <a:ext cx="10351295" cy="13079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Реле температуры РТ50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Длина капиллярной трубки: 1, 2, 3, 4, 6 и 11,5 м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0…150 </a:t>
          </a:r>
          <a:r>
            <a:rPr lang="ru-RU" sz="1800" kern="1200" dirty="0" err="1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гр.Ц</a:t>
          </a:r>
          <a:endParaRPr lang="ru-RU" sz="18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IP65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5576" y="3780657"/>
        <a:ext cx="10351295" cy="1307985"/>
      </dsp:txXfrm>
    </dsp:sp>
    <dsp:sp modelId="{76C194A1-CE18-4FC6-9075-66B8120E2AEC}">
      <dsp:nvSpPr>
        <dsp:cNvPr id="0" name=""/>
        <dsp:cNvSpPr/>
      </dsp:nvSpPr>
      <dsp:spPr>
        <a:xfrm>
          <a:off x="76577" y="3745631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850D3-8AEF-465C-9C79-B9B7B7B82F2D}">
      <dsp:nvSpPr>
        <dsp:cNvPr id="0" name=""/>
        <dsp:cNvSpPr/>
      </dsp:nvSpPr>
      <dsp:spPr>
        <a:xfrm>
          <a:off x="-6272468" y="-959842"/>
          <a:ext cx="7468768" cy="7468768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023345-A192-4E5E-B39D-8071F17DB169}">
      <dsp:nvSpPr>
        <dsp:cNvPr id="0" name=""/>
        <dsp:cNvSpPr/>
      </dsp:nvSpPr>
      <dsp:spPr>
        <a:xfrm>
          <a:off x="770212" y="554908"/>
          <a:ext cx="10351295" cy="11098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Новые конструктивные исполнения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Игольчатые датчики с облегченной ручкой и повышенной герметичностью конструкции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Датчики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ru-RU" sz="1800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температуры поверхности с магнитным креплением</a:t>
          </a:r>
          <a:endParaRPr lang="ru-RU" sz="1800" kern="1200" dirty="0"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70212" y="554908"/>
        <a:ext cx="10351295" cy="1109816"/>
      </dsp:txXfrm>
    </dsp:sp>
    <dsp:sp modelId="{02A78CBB-E380-4968-9F3F-4149156302D2}">
      <dsp:nvSpPr>
        <dsp:cNvPr id="0" name=""/>
        <dsp:cNvSpPr/>
      </dsp:nvSpPr>
      <dsp:spPr>
        <a:xfrm>
          <a:off x="76577" y="416181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D03F5-E123-4ED0-9C43-A187B0F5FFDA}">
      <dsp:nvSpPr>
        <dsp:cNvPr id="0" name=""/>
        <dsp:cNvSpPr/>
      </dsp:nvSpPr>
      <dsp:spPr>
        <a:xfrm>
          <a:off x="1173631" y="2161662"/>
          <a:ext cx="9947877" cy="122575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Модернизация линейки датчиков температуры для систем ОВК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Удобное подключение и аксессуары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Сертификация</a:t>
          </a:r>
          <a:endParaRPr lang="ru-RU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173631" y="2161662"/>
        <a:ext cx="9947877" cy="1225759"/>
      </dsp:txXfrm>
    </dsp:sp>
    <dsp:sp modelId="{21403956-98B6-4B20-85D1-FFF90269FCBA}">
      <dsp:nvSpPr>
        <dsp:cNvPr id="0" name=""/>
        <dsp:cNvSpPr/>
      </dsp:nvSpPr>
      <dsp:spPr>
        <a:xfrm>
          <a:off x="479995" y="2080906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1A8D46-460B-44DE-AB0B-A12CAD613871}">
      <dsp:nvSpPr>
        <dsp:cNvPr id="0" name=""/>
        <dsp:cNvSpPr/>
      </dsp:nvSpPr>
      <dsp:spPr>
        <a:xfrm>
          <a:off x="745576" y="3780657"/>
          <a:ext cx="10351295" cy="130798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9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Датчики с нормирующими преобразователями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ДТСХХ5Е с 4…20 мА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ДТСХХ5Д.</a:t>
          </a: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RS</a:t>
          </a:r>
          <a:endParaRPr lang="ru-RU" sz="1800" kern="1200" dirty="0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ДТСХХ5.И.</a:t>
          </a:r>
          <a:r>
            <a:rPr lang="en-US" sz="1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DIN</a:t>
          </a:r>
          <a:endParaRPr lang="ru-RU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45576" y="3780657"/>
        <a:ext cx="10351295" cy="1307985"/>
      </dsp:txXfrm>
    </dsp:sp>
    <dsp:sp modelId="{76C194A1-CE18-4FC6-9075-66B8120E2AEC}">
      <dsp:nvSpPr>
        <dsp:cNvPr id="0" name=""/>
        <dsp:cNvSpPr/>
      </dsp:nvSpPr>
      <dsp:spPr>
        <a:xfrm>
          <a:off x="76577" y="3745631"/>
          <a:ext cx="1387270" cy="13872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1473F-D11A-450D-8F9A-5315E8C6FB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5C35-3D5A-41AD-A56B-1FE7C096C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0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B7B01-71CC-44DA-B4E9-FD3CE1DF039F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5477B-ED9F-452F-86B6-2E079F92E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373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7467" y="1747275"/>
            <a:ext cx="8263467" cy="1500222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3111" y="3661304"/>
            <a:ext cx="8257823" cy="8514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1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69" y="0"/>
            <a:ext cx="8435059" cy="73152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58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729" y="1190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893" y="1190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6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5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3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6"/>
            <a:ext cx="3932237" cy="48815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905" y="67734"/>
            <a:ext cx="9569652" cy="71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19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366" y="98742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905" y="67734"/>
            <a:ext cx="9569652" cy="7112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4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1062-5E81-4F93-A8D9-0E0E08B9BC5D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91CA-26E4-4CAC-B8F2-8F6D52C41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85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4463" y="0"/>
            <a:ext cx="840796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087" y="1097491"/>
            <a:ext cx="11116735" cy="493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704" y="6253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7951062-5E81-4F93-A8D9-0E0E08B9BC5D}" type="datetimeFigureOut">
              <a:rPr lang="ru-RU" smtClean="0"/>
              <a:pPr/>
              <a:t>04.09.2019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256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6621" y="6253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F6091CA-26E4-4CAC-B8F2-8F6D52C41E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418389" y="329523"/>
            <a:ext cx="1071073" cy="546931"/>
          </a:xfrm>
          <a:prstGeom prst="rect">
            <a:avLst/>
          </a:prstGeom>
          <a:solidFill>
            <a:srgbClr val="0085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Базовый зеленый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0.133.129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18381" y="907792"/>
            <a:ext cx="1071073" cy="546931"/>
          </a:xfrm>
          <a:prstGeom prst="rect">
            <a:avLst/>
          </a:prstGeom>
          <a:solidFill>
            <a:srgbClr val="D719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Базовый красный 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215.25.32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411886" y="1486061"/>
            <a:ext cx="1071073" cy="546931"/>
          </a:xfrm>
          <a:prstGeom prst="rect">
            <a:avLst/>
          </a:prstGeom>
          <a:solidFill>
            <a:srgbClr val="008E6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КИП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0.142.103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11885" y="2064330"/>
            <a:ext cx="1071073" cy="546931"/>
          </a:xfrm>
          <a:prstGeom prst="rect">
            <a:avLst/>
          </a:prstGeom>
          <a:solidFill>
            <a:srgbClr val="009F9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HVAC</a:t>
            </a:r>
          </a:p>
          <a:p>
            <a:pPr algn="ctr"/>
            <a:r>
              <a:rPr lang="en-US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0.159.152</a:t>
            </a:r>
            <a:endParaRPr lang="ru-RU" sz="9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11884" y="2642599"/>
            <a:ext cx="1071073" cy="546931"/>
          </a:xfrm>
          <a:prstGeom prst="rect">
            <a:avLst/>
          </a:prstGeom>
          <a:solidFill>
            <a:srgbClr val="F5822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Датчики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245.130.32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411884" y="3211209"/>
            <a:ext cx="1071073" cy="546931"/>
          </a:xfrm>
          <a:prstGeom prst="rect">
            <a:avLst/>
          </a:prstGeom>
          <a:solidFill>
            <a:srgbClr val="034EA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</a:t>
            </a:r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устройства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3.78.162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411884" y="3784319"/>
            <a:ext cx="1071073" cy="546931"/>
          </a:xfrm>
          <a:prstGeom prst="rect">
            <a:avLst/>
          </a:prstGeom>
          <a:solidFill>
            <a:srgbClr val="662D9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ПЧВ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102.45.145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2411884" y="4357428"/>
            <a:ext cx="1071073" cy="546931"/>
          </a:xfrm>
          <a:prstGeom prst="rect">
            <a:avLst/>
          </a:prstGeom>
          <a:solidFill>
            <a:srgbClr val="FFCB0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MEYERTEC</a:t>
            </a:r>
          </a:p>
          <a:p>
            <a:pPr algn="ctr"/>
            <a:r>
              <a:rPr lang="en-US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255.203.5</a:t>
            </a:r>
            <a:endParaRPr lang="ru-RU" sz="9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411882" y="4930537"/>
            <a:ext cx="1071073" cy="546931"/>
          </a:xfrm>
          <a:prstGeom prst="rect">
            <a:avLst/>
          </a:prstGeom>
          <a:solidFill>
            <a:srgbClr val="009B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Модемы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0.155.223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2411882" y="5515016"/>
            <a:ext cx="1071073" cy="546931"/>
          </a:xfrm>
          <a:prstGeom prst="rect">
            <a:avLst/>
          </a:prstGeom>
          <a:solidFill>
            <a:srgbClr val="7C1A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КЗР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124.26.78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414027" y="6099495"/>
            <a:ext cx="1071073" cy="546931"/>
          </a:xfrm>
          <a:prstGeom prst="rect">
            <a:avLst/>
          </a:prstGeom>
          <a:solidFill>
            <a:srgbClr val="80953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</a:t>
            </a:r>
          </a:p>
          <a:p>
            <a:pPr algn="ctr"/>
            <a:r>
              <a:rPr lang="ru-RU" sz="9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128.149.58</a:t>
            </a:r>
          </a:p>
        </p:txBody>
      </p:sp>
    </p:spTree>
    <p:extLst>
      <p:ext uri="{BB962C8B-B14F-4D97-AF65-F5344CB8AC3E}">
        <p14:creationId xmlns:p14="http://schemas.microsoft.com/office/powerpoint/2010/main" val="262440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Tahoma" panose="020B0604030504040204" pitchFamily="34" charset="0"/>
        <a:buNone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»"/>
        <a:defRPr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–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Tahoma" panose="020B0604030504040204" pitchFamily="34" charset="0"/>
        <a:buChar char="–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65.emf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diagramLayout" Target="../diagrams/layout5.xml"/><Relationship Id="rId7" Type="http://schemas.openxmlformats.org/officeDocument/2006/relationships/image" Target="../media/image3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mailto:n.garist@owen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Температура: </a:t>
            </a:r>
            <a:r>
              <a:rPr lang="ru-RU" dirty="0" err="1" smtClean="0"/>
              <a:t>термопреобразователи</a:t>
            </a:r>
            <a:r>
              <a:rPr lang="ru-RU" dirty="0" smtClean="0"/>
              <a:t> сопротивления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73111" y="3661305"/>
            <a:ext cx="10018889" cy="1004824"/>
          </a:xfrm>
        </p:spPr>
        <p:txBody>
          <a:bodyPr>
            <a:normAutofit/>
          </a:bodyPr>
          <a:lstStyle/>
          <a:p>
            <a:r>
              <a:rPr lang="ru-RU" dirty="0" smtClean="0"/>
              <a:t>Надежда Гарист</a:t>
            </a:r>
          </a:p>
          <a:p>
            <a:r>
              <a:rPr lang="ru-RU" dirty="0" smtClean="0"/>
              <a:t>менеджер по продукту «</a:t>
            </a:r>
            <a:r>
              <a:rPr lang="ru-RU" dirty="0" err="1" smtClean="0"/>
              <a:t>Термопреобразователи</a:t>
            </a:r>
            <a:r>
              <a:rPr lang="ru-RU" dirty="0" smtClean="0"/>
              <a:t> сопротивления»</a:t>
            </a:r>
          </a:p>
        </p:txBody>
      </p:sp>
    </p:spTree>
    <p:extLst>
      <p:ext uri="{BB962C8B-B14F-4D97-AF65-F5344CB8AC3E}">
        <p14:creationId xmlns:p14="http://schemas.microsoft.com/office/powerpoint/2010/main" val="12614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3410" y="3052981"/>
            <a:ext cx="10704848" cy="711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9999"/>
                </a:solidFill>
              </a:rPr>
              <a:t>Вопросы</a:t>
            </a:r>
            <a:r>
              <a:rPr lang="en-US" b="1" dirty="0" smtClean="0">
                <a:solidFill>
                  <a:srgbClr val="009999"/>
                </a:solidFill>
              </a:rPr>
              <a:t> - </a:t>
            </a:r>
            <a:r>
              <a:rPr lang="ru-RU" sz="4000" b="1" dirty="0">
                <a:solidFill>
                  <a:srgbClr val="009999"/>
                </a:solidFill>
              </a:rPr>
              <a:t>Датчики температуры «сенсор» </a:t>
            </a:r>
            <a:endParaRPr lang="ru-RU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Специализированные датчики температуры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39038846"/>
              </p:ext>
            </p:extLst>
          </p:nvPr>
        </p:nvGraphicFramePr>
        <p:xfrm>
          <a:off x="500585" y="974556"/>
          <a:ext cx="10635917" cy="543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426" y="1293006"/>
            <a:ext cx="757709" cy="1505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086" y="1224958"/>
            <a:ext cx="826211" cy="1641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202" y="3198189"/>
            <a:ext cx="1405422" cy="10060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624" y="3109472"/>
            <a:ext cx="1243022" cy="11684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594" y="4728589"/>
            <a:ext cx="1994983" cy="12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Комплекты КДТС</a:t>
            </a:r>
            <a:endParaRPr lang="ru-RU" sz="3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78" y="2086503"/>
            <a:ext cx="2959100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30" y="5165077"/>
            <a:ext cx="2478323" cy="143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878" y="2163336"/>
            <a:ext cx="1895771" cy="138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683661" y="1023896"/>
            <a:ext cx="6325502" cy="358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endParaRPr lang="ru-RU" alt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Диапазон измеряемых температур: 0…+150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endParaRPr lang="ru-RU" alt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Диапазон измерения разности температур: от +3 до +150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НСХ: 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100, 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500, 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 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endParaRPr lang="ru-RU" alt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Межповерочный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интервал 4 года</a:t>
            </a:r>
            <a:endParaRPr lang="ru-RU" alt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12989" y="1258605"/>
            <a:ext cx="3058501" cy="337291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Прямоугольник 25"/>
          <p:cNvSpPr/>
          <p:nvPr/>
        </p:nvSpPr>
        <p:spPr>
          <a:xfrm>
            <a:off x="7712989" y="1154312"/>
            <a:ext cx="2892138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кабельным выводом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49492" y="4368700"/>
            <a:ext cx="3888601" cy="318828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Прямоугольник 27"/>
          <p:cNvSpPr/>
          <p:nvPr/>
        </p:nvSpPr>
        <p:spPr>
          <a:xfrm>
            <a:off x="7610177" y="4245792"/>
            <a:ext cx="3627916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коммутационной головкой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0765">
            <a:off x="9961861" y="5103896"/>
            <a:ext cx="1686744" cy="8672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0765">
            <a:off x="9254850" y="5350122"/>
            <a:ext cx="1686744" cy="8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ДТС3ххх для систем ОВК</a:t>
            </a:r>
            <a:endParaRPr lang="ru-RU" sz="32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2858785"/>
              </p:ext>
            </p:extLst>
          </p:nvPr>
        </p:nvGraphicFramePr>
        <p:xfrm>
          <a:off x="176235" y="3876222"/>
          <a:ext cx="11495506" cy="86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49657" y="4446150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ДТС3194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6235" y="1509553"/>
            <a:ext cx="6849619" cy="285445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ТЕМПЕРАТУРА ТЕПЛОНОСИТЕЛЯ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31362" y="1512573"/>
            <a:ext cx="4540379" cy="2854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ТЕМПЕРАТУРА ВОЗДУХА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153" y="1930606"/>
            <a:ext cx="1666145" cy="1153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284" y="3273827"/>
            <a:ext cx="1899014" cy="1117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24610">
            <a:off x="9555819" y="2478844"/>
            <a:ext cx="2208234" cy="1250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580399">
            <a:off x="2621290" y="2561730"/>
            <a:ext cx="2064648" cy="124161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789477" y="4432300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ДТС3105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63223" y="4441538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ДТС3225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08905" y="4450774"/>
            <a:ext cx="2530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ДТС3005/ ДТС3014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16773" y="4441538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ДТС3015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764954">
            <a:off x="254798" y="2610739"/>
            <a:ext cx="2346365" cy="988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602402">
            <a:off x="5354196" y="2489803"/>
            <a:ext cx="1357178" cy="130313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6830" y="4769010"/>
            <a:ext cx="794961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Диапазон измеряемых температур: 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-40…+120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(до +85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для 3005)</a:t>
            </a:r>
            <a:endParaRPr lang="ru-RU" alt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0788" y="5268614"/>
            <a:ext cx="375615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НСХ: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100, 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500, </a:t>
            </a:r>
            <a:r>
              <a:rPr lang="en-US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</a:t>
            </a: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1000, 50М </a:t>
            </a:r>
            <a:endParaRPr lang="ru-RU" alt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3884" y="5771982"/>
            <a:ext cx="4169731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alt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являются средством измерения</a:t>
            </a:r>
            <a:endParaRPr lang="ru-RU" alt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6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Специализированные датчики температуры - Новинки!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67" y="769158"/>
            <a:ext cx="11116735" cy="60888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900" b="1" dirty="0" smtClean="0"/>
              <a:t>Датчики температуры для систем ОВК ДТС4ххх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 smtClean="0"/>
              <a:t>НСХ 50М, 100П,</a:t>
            </a:r>
            <a:r>
              <a:rPr lang="en-US" sz="1900" dirty="0" smtClean="0"/>
              <a:t>Pt</a:t>
            </a:r>
            <a:r>
              <a:rPr lang="ru-RU" sz="1900" dirty="0" smtClean="0"/>
              <a:t>100, </a:t>
            </a:r>
            <a:r>
              <a:rPr lang="en-US" sz="1900" dirty="0" smtClean="0"/>
              <a:t>Pt</a:t>
            </a:r>
            <a:r>
              <a:rPr lang="ru-RU" sz="1900" dirty="0" smtClean="0"/>
              <a:t>500</a:t>
            </a:r>
            <a:r>
              <a:rPr lang="ru-RU" sz="1900" dirty="0"/>
              <a:t>, </a:t>
            </a:r>
            <a:r>
              <a:rPr lang="en-US" sz="1900" dirty="0"/>
              <a:t>Pt</a:t>
            </a:r>
            <a:r>
              <a:rPr lang="ru-RU" sz="1900" dirty="0" smtClean="0"/>
              <a:t>1000</a:t>
            </a:r>
            <a:r>
              <a:rPr lang="ru-RU" sz="1900" dirty="0"/>
              <a:t>, </a:t>
            </a:r>
            <a:r>
              <a:rPr lang="en-US" sz="1900" dirty="0" smtClean="0"/>
              <a:t>NTC10k</a:t>
            </a: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 smtClean="0"/>
              <a:t>Дополнительные конструктивные исполнения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 smtClean="0"/>
              <a:t>Аксессуары (фланцы, хомуты, выносной </a:t>
            </a:r>
            <a:r>
              <a:rPr lang="ru-RU" sz="1900" dirty="0" err="1" smtClean="0"/>
              <a:t>клеммник</a:t>
            </a:r>
            <a:r>
              <a:rPr lang="ru-RU" sz="1900" dirty="0" smtClean="0"/>
              <a:t>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 smtClean="0"/>
              <a:t>Сертификат об утверждении типа СИ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 smtClean="0"/>
              <a:t>Удобное подключение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/>
              <a:t>Аналоговый выходной сигнал 4…20 мА/0…10 </a:t>
            </a:r>
            <a:r>
              <a:rPr lang="ru-RU" sz="1900" dirty="0" smtClean="0"/>
              <a:t>В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900" dirty="0"/>
              <a:t>Цифровой выходной сигнал </a:t>
            </a:r>
            <a:r>
              <a:rPr lang="en-US" sz="1900" dirty="0"/>
              <a:t>RS-485</a:t>
            </a:r>
            <a:endParaRPr lang="ru-RU" sz="19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endParaRPr lang="ru-RU" sz="18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/>
              <a:t>         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1800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9688945" y="932873"/>
            <a:ext cx="1838157" cy="687243"/>
          </a:xfrm>
          <a:prstGeom prst="flowChartPunchedTap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2-3 кв.2020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lum bright="40000" contrast="-40000"/>
          </a:blip>
          <a:srcRect l="3573" t="2984" r="15035" b="1717"/>
          <a:stretch/>
        </p:blipFill>
        <p:spPr>
          <a:xfrm rot="21113361">
            <a:off x="8229509" y="2157247"/>
            <a:ext cx="2317232" cy="39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8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70610" y="2851275"/>
            <a:ext cx="9569652" cy="7112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9999"/>
                </a:solidFill>
              </a:rPr>
              <a:t>Вопросы</a:t>
            </a:r>
            <a:r>
              <a:rPr lang="en-US" sz="3200" b="1" dirty="0" smtClean="0">
                <a:solidFill>
                  <a:srgbClr val="009999"/>
                </a:solidFill>
              </a:rPr>
              <a:t> – </a:t>
            </a:r>
            <a:r>
              <a:rPr lang="ru-RU" sz="3200" b="1" dirty="0" smtClean="0">
                <a:solidFill>
                  <a:srgbClr val="009999"/>
                </a:solidFill>
              </a:rPr>
              <a:t>специализированные датчики</a:t>
            </a:r>
            <a:endParaRPr lang="ru-RU" sz="32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Датчики температуры с нормирующим преобразователем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/>
              <a:t>Для чего нужно нормировать сигнал?: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944964"/>
            <a:ext cx="683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  <a:r>
              <a:rPr lang="ru-RU" b="1" dirty="0" smtClean="0"/>
              <a:t>. </a:t>
            </a:r>
            <a:r>
              <a:rPr lang="ru-RU" b="1" dirty="0"/>
              <a:t>Для увеличения длины линии связи от датчика до измерительного прибора</a:t>
            </a:r>
            <a:r>
              <a:rPr lang="ru-RU" b="1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772600"/>
            <a:ext cx="6428254" cy="3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/>
              <a:t>2. Для </a:t>
            </a:r>
            <a:r>
              <a:rPr lang="ru-RU" b="1" dirty="0"/>
              <a:t>изоляции линии датчика от измерительной системы.</a:t>
            </a:r>
            <a:r>
              <a:rPr lang="ru-RU" dirty="0"/>
              <a:t>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797" y="3431804"/>
            <a:ext cx="4057584" cy="1556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454351"/>
            <a:ext cx="629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3</a:t>
            </a:r>
            <a:r>
              <a:rPr lang="ru-RU" b="1" dirty="0" smtClean="0"/>
              <a:t>. Для </a:t>
            </a:r>
            <a:r>
              <a:rPr lang="ru-RU" b="1" dirty="0"/>
              <a:t>снижения влияния электромагнитных помех в цепи измерения температуры. 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727" y="1579933"/>
            <a:ext cx="3790950" cy="1485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279277"/>
            <a:ext cx="629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4</a:t>
            </a:r>
            <a:r>
              <a:rPr lang="ru-RU" b="1" dirty="0" smtClean="0"/>
              <a:t>. Для </a:t>
            </a:r>
            <a:r>
              <a:rPr lang="ru-RU" b="1" dirty="0"/>
              <a:t>упрощения подключения термодатчиков к контроллерам. </a:t>
            </a:r>
            <a:endParaRPr lang="ru-RU" sz="1600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049966"/>
              </p:ext>
            </p:extLst>
          </p:nvPr>
        </p:nvGraphicFramePr>
        <p:xfrm>
          <a:off x="4983472" y="4988552"/>
          <a:ext cx="2174710" cy="1421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Image" r:id="rId5" imgW="7111080" imgH="4647600" progId="Photoshop.Image.18">
                  <p:embed/>
                </p:oleObj>
              </mc:Choice>
              <mc:Fallback>
                <p:oleObj name="Image" r:id="rId5" imgW="7111080" imgH="4647600" progId="Photoshop.Image.18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472" y="4988552"/>
                        <a:ext cx="2174710" cy="14216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370035" y="5104203"/>
            <a:ext cx="13958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УЛУЧШЕНИЕ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1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Датчики температуры с 4…20 мА/</a:t>
            </a:r>
            <a:r>
              <a:rPr lang="en-US" sz="3200" dirty="0" smtClean="0"/>
              <a:t>RS</a:t>
            </a:r>
            <a:endParaRPr lang="ru-RU" sz="3200" dirty="0"/>
          </a:p>
        </p:txBody>
      </p:sp>
      <p:sp>
        <p:nvSpPr>
          <p:cNvPr id="43" name="TextBox 42"/>
          <p:cNvSpPr txBox="1"/>
          <p:nvPr/>
        </p:nvSpPr>
        <p:spPr>
          <a:xfrm>
            <a:off x="5204788" y="4395799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накладной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86367" y="4437366"/>
            <a:ext cx="1886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канальный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690766" y="4418891"/>
            <a:ext cx="2290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наружного воздуха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707284" y="4721918"/>
            <a:ext cx="176362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-40..+85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°С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152799" y="4891582"/>
            <a:ext cx="189026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-50..+200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°С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3438" y="2291429"/>
            <a:ext cx="2508000" cy="143567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29825" y="2351261"/>
            <a:ext cx="2420047" cy="1316009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087751" y="2405975"/>
            <a:ext cx="3259230" cy="179644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961362" y="2103530"/>
            <a:ext cx="2617876" cy="18114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09250" y="4870810"/>
            <a:ext cx="1471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32224" y="4881945"/>
            <a:ext cx="2499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Приварной штуцер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156313" y="5239277"/>
            <a:ext cx="22300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Накладной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на трубопровод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9135" y="797061"/>
            <a:ext cx="182614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Без крепежа</a:t>
            </a:r>
            <a:endParaRPr lang="ru-RU" sz="28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53626" y="783613"/>
            <a:ext cx="1856598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С штуцером</a:t>
            </a:r>
            <a:endParaRPr lang="ru-RU" sz="28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72339" y="787300"/>
            <a:ext cx="1659429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Накладной</a:t>
            </a:r>
            <a:endParaRPr lang="ru-RU" sz="28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54364" y="756720"/>
            <a:ext cx="1736373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Канальный</a:t>
            </a:r>
            <a:endParaRPr lang="ru-RU" sz="28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708774" y="747756"/>
            <a:ext cx="268615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Настенный</a:t>
            </a:r>
            <a:endParaRPr lang="ru-RU" sz="28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236707" y="5222603"/>
            <a:ext cx="25779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Подвижный штуцер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41190" y="5576708"/>
            <a:ext cx="25779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Подвижный штуцер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39380">
            <a:off x="9632736" y="2058332"/>
            <a:ext cx="1996469" cy="125387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369610" y="4860892"/>
            <a:ext cx="189186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воздуховод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Датчики температуры </a:t>
            </a:r>
            <a:r>
              <a:rPr lang="en-US" sz="3200" dirty="0" smtClean="0"/>
              <a:t>c RS-485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4528"/>
            <a:ext cx="5185497" cy="493077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самый распространенный интерфейс АСУ нижнего уровня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ru-RU" sz="20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совместим с большинством устройств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ru-RU" sz="20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длина линии связи 1200 м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ru-RU" sz="20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ПО (конфигуратор</a:t>
            </a:r>
            <a:r>
              <a:rPr lang="ru-RU" sz="2000" dirty="0" smtClean="0"/>
              <a:t>)  </a:t>
            </a:r>
            <a:r>
              <a:rPr lang="ru-RU" sz="2000" dirty="0"/>
              <a:t>б</a:t>
            </a:r>
            <a:r>
              <a:rPr lang="ru-RU" sz="2000" dirty="0" smtClean="0"/>
              <a:t>есплатно</a:t>
            </a:r>
            <a:endParaRPr lang="ru-RU" dirty="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8638769" y="4464827"/>
            <a:ext cx="775859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334463" y="4443134"/>
            <a:ext cx="981076" cy="0"/>
          </a:xfrm>
          <a:prstGeom prst="line">
            <a:avLst/>
          </a:prstGeom>
          <a:ln w="57150">
            <a:solidFill>
              <a:srgbClr val="008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739007" y="2940287"/>
            <a:ext cx="0" cy="605401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044227" y="2940287"/>
            <a:ext cx="0" cy="64566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0312350" y="2933942"/>
            <a:ext cx="0" cy="653085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9455391" y="2933942"/>
            <a:ext cx="2283616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2"/>
          <p:cNvSpPr txBox="1">
            <a:spLocks/>
          </p:cNvSpPr>
          <p:nvPr/>
        </p:nvSpPr>
        <p:spPr>
          <a:xfrm>
            <a:off x="9896821" y="2488816"/>
            <a:ext cx="1450102" cy="350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ru-RU" sz="1800" b="1" dirty="0" smtClean="0">
                <a:solidFill>
                  <a:schemeClr val="accent2"/>
                </a:solidFill>
              </a:rPr>
              <a:t>RS-485</a:t>
            </a:r>
            <a:endParaRPr lang="ru-RU" sz="1800" b="1" dirty="0">
              <a:solidFill>
                <a:schemeClr val="accent2"/>
              </a:solidFill>
            </a:endParaRPr>
          </a:p>
        </p:txBody>
      </p:sp>
      <p:pic>
        <p:nvPicPr>
          <p:cNvPr id="15" name="Picture 6" descr="ÐÐ¡4-Ð Ð¿ÑÐµÐ¾Ð±ÑÐ°Ð·Ð¾Ð²Ð°ÑÐµÐ»Ñ Ð¸Ð½ÑÐµÑÑÐµÐ¹ÑÐ¾Ð² RS-485 &lt;-&gt; USB Ñ Ð³Ð°Ð»ÑÐ²Ð°Ð½Ð¸ÑÐµÑÐºÐ¾Ð¹ Ð¸Ð·Ð¾Ð»ÑÑÐ¸ÐµÐ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t="3904" r="39491" b="5035"/>
          <a:stretch/>
        </p:blipFill>
        <p:spPr bwMode="auto">
          <a:xfrm>
            <a:off x="8229303" y="4010658"/>
            <a:ext cx="409466" cy="77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ÐÐ°ÑÑÐ¸Ð½ÐºÐ¸ Ð¿Ð¾ Ð·Ð°Ð¿ÑÐ¾ÑÑ scad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73" y="3883266"/>
            <a:ext cx="1325385" cy="109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7328342" y="3994416"/>
            <a:ext cx="1020274" cy="350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 smtClean="0">
                <a:solidFill>
                  <a:srgbClr val="0084E5"/>
                </a:solidFill>
              </a:rPr>
              <a:t>USB</a:t>
            </a:r>
            <a:endParaRPr lang="ru-RU" sz="2000" b="1" dirty="0">
              <a:solidFill>
                <a:srgbClr val="0084E5"/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296750" y="3375383"/>
            <a:ext cx="2223068" cy="378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581"/>
              </a:buClr>
            </a:pPr>
            <a:r>
              <a:rPr lang="ru-RU" sz="1400" b="1" dirty="0" smtClean="0">
                <a:solidFill>
                  <a:schemeClr val="accent3"/>
                </a:solidFill>
              </a:rPr>
              <a:t>Облачный сервис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8175618" y="4785562"/>
            <a:ext cx="1089025" cy="378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581"/>
              </a:buClr>
            </a:pPr>
            <a:r>
              <a:rPr lang="ru-RU" sz="1200" b="1" dirty="0" smtClean="0">
                <a:solidFill>
                  <a:schemeClr val="accent3"/>
                </a:solidFill>
              </a:rPr>
              <a:t>АС4-М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372861" y="4155798"/>
            <a:ext cx="1089025" cy="378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581"/>
              </a:buClr>
            </a:pPr>
            <a:endParaRPr lang="ru-RU" sz="1200" dirty="0" smtClean="0">
              <a:solidFill>
                <a:schemeClr val="accent3"/>
              </a:solidFill>
            </a:endParaRPr>
          </a:p>
        </p:txBody>
      </p:sp>
      <p:pic>
        <p:nvPicPr>
          <p:cNvPr id="21" name="Picture 12" descr="ÐÐ210 ÑÐµÑÐµÐ²Ð¾Ð¹ ÑÐ»ÑÐ· Ð´Ð»Ñ Ð´Ð¾ÑÑÑÐ¿Ð° Ðº ÑÐµÑÐ²Ð¸ÑÑ OwenCloud RS-485 &lt;-&gt; GP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35" y="2295742"/>
            <a:ext cx="1552570" cy="11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9473046" y="2940287"/>
            <a:ext cx="0" cy="1593564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4" descr="ÐÐ°ÑÑÐ¸Ð½ÐºÐ¸ Ð¿Ð¾ Ð·Ð°Ð¿ÑÐ¾ÑÑ gsm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335" r="58223" b="46950"/>
          <a:stretch/>
        </p:blipFill>
        <p:spPr bwMode="auto">
          <a:xfrm>
            <a:off x="7272646" y="2446069"/>
            <a:ext cx="571954" cy="77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бъект 2"/>
          <p:cNvSpPr txBox="1">
            <a:spLocks/>
          </p:cNvSpPr>
          <p:nvPr/>
        </p:nvSpPr>
        <p:spPr>
          <a:xfrm>
            <a:off x="8163261" y="3481112"/>
            <a:ext cx="1089025" cy="378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8581"/>
              </a:buClr>
            </a:pPr>
            <a:r>
              <a:rPr lang="ru-RU" sz="1200" b="1" dirty="0" smtClean="0">
                <a:solidFill>
                  <a:schemeClr val="accent3"/>
                </a:solidFill>
              </a:rPr>
              <a:t>ПМ210</a:t>
            </a:r>
          </a:p>
        </p:txBody>
      </p: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2007" y="2270839"/>
            <a:ext cx="1950639" cy="125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бъект 2"/>
          <p:cNvSpPr txBox="1">
            <a:spLocks/>
          </p:cNvSpPr>
          <p:nvPr/>
        </p:nvSpPr>
        <p:spPr>
          <a:xfrm>
            <a:off x="7334463" y="2145251"/>
            <a:ext cx="1020274" cy="350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Tahoma" panose="020B0604030504040204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»"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ahoma" panose="020B0604030504040204" pitchFamily="34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 smtClean="0">
                <a:solidFill>
                  <a:srgbClr val="0084E5"/>
                </a:solidFill>
              </a:rPr>
              <a:t>GPRS</a:t>
            </a:r>
            <a:endParaRPr lang="ru-RU" sz="2000" b="1" dirty="0">
              <a:solidFill>
                <a:srgbClr val="0084E5"/>
              </a:solidFill>
            </a:endParaRPr>
          </a:p>
        </p:txBody>
      </p:sp>
      <p:pic>
        <p:nvPicPr>
          <p:cNvPr id="27" name="Picture 2" descr="Картинки по запросу датчик температуры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1308" r="23402" b="608"/>
          <a:stretch/>
        </p:blipFill>
        <p:spPr bwMode="auto">
          <a:xfrm>
            <a:off x="11145096" y="3613990"/>
            <a:ext cx="859656" cy="12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Картинки по запросу датчик температуры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1308" r="23402" b="608"/>
          <a:stretch/>
        </p:blipFill>
        <p:spPr bwMode="auto">
          <a:xfrm>
            <a:off x="10487267" y="3512418"/>
            <a:ext cx="859656" cy="12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Картинки по запросу датчик температуры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1" t="1308" r="23402" b="608"/>
          <a:stretch/>
        </p:blipFill>
        <p:spPr bwMode="auto">
          <a:xfrm>
            <a:off x="9715831" y="3643675"/>
            <a:ext cx="859656" cy="12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Сезон начался! ДТС в ЖКХ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369" y="801928"/>
            <a:ext cx="11116735" cy="4930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/>
              <a:t>Датчики для измерения температуры воздуха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0123" y="5120901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 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758" y="1574972"/>
            <a:ext cx="11240449" cy="317842"/>
          </a:xfrm>
          <a:prstGeom prst="rect">
            <a:avLst/>
          </a:prstGeom>
          <a:solidFill>
            <a:srgbClr val="00999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</a:t>
            </a:r>
            <a:r>
              <a:rPr lang="ru-RU" b="1" dirty="0" smtClean="0"/>
              <a:t>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69" y="2726643"/>
            <a:ext cx="1303662" cy="9028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5218">
            <a:off x="6951777" y="2827234"/>
            <a:ext cx="1597830" cy="9047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670">
            <a:off x="4740326" y="2838076"/>
            <a:ext cx="1392899" cy="8748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92493">
            <a:off x="2717874" y="2506846"/>
            <a:ext cx="855699" cy="164687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37758" y="2196070"/>
            <a:ext cx="5889150" cy="3474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816406" y="2155477"/>
            <a:ext cx="28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наружный воздух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9172" y="5120901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7173" y="4575626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437758" y="4320182"/>
            <a:ext cx="127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ДТС3005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02664" y="4575626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957149" y="4315567"/>
            <a:ext cx="1274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ДТС125Л5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03573" y="4561774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3495010" y="4310951"/>
            <a:ext cx="1274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ДТС125М5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04477" y="4566398"/>
            <a:ext cx="1422431" cy="2877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TextBox 25"/>
          <p:cNvSpPr txBox="1"/>
          <p:nvPr/>
        </p:nvSpPr>
        <p:spPr>
          <a:xfrm>
            <a:off x="4696832" y="4538690"/>
            <a:ext cx="20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ДТС125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2564" y="5123635"/>
            <a:ext cx="175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736" y="5097487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RS-485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65187" y="2181449"/>
            <a:ext cx="5213019" cy="3433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TextBox 29"/>
          <p:cNvSpPr txBox="1"/>
          <p:nvPr/>
        </p:nvSpPr>
        <p:spPr>
          <a:xfrm>
            <a:off x="7603006" y="2197045"/>
            <a:ext cx="28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канальный воздух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391" y="2691208"/>
            <a:ext cx="1742596" cy="120581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55464" y="5116284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08956" y="4571009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Прямоугольник 33"/>
          <p:cNvSpPr/>
          <p:nvPr/>
        </p:nvSpPr>
        <p:spPr>
          <a:xfrm>
            <a:off x="8709865" y="4557157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Прямоугольник 34"/>
          <p:cNvSpPr/>
          <p:nvPr/>
        </p:nvSpPr>
        <p:spPr>
          <a:xfrm>
            <a:off x="10210769" y="4561781"/>
            <a:ext cx="1422431" cy="2877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9738934" y="4921992"/>
            <a:ext cx="20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ДТС125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78856" y="5119018"/>
            <a:ext cx="175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167028" y="5092870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RS-485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54204" y="4320186"/>
            <a:ext cx="127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ДТС3015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01683" y="4325161"/>
            <a:ext cx="149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ДТС405М.И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40088" y="4285800"/>
            <a:ext cx="162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ДТС405М.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План </a:t>
            </a:r>
            <a:r>
              <a:rPr lang="ru-RU" sz="3200" dirty="0" err="1" smtClean="0"/>
              <a:t>вебинара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369" y="923876"/>
            <a:ext cx="8569422" cy="568936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900" dirty="0" smtClean="0"/>
              <a:t>Что необходимо знать?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2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900" dirty="0"/>
              <a:t>Обзор линеек: особенности, области применения, сертификаты</a:t>
            </a:r>
            <a:r>
              <a:rPr lang="ru-RU" sz="2900" dirty="0" smtClean="0"/>
              <a:t>.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900" dirty="0"/>
              <a:t>Отопительный сезон начался</a:t>
            </a:r>
            <a:r>
              <a:rPr lang="ru-RU" sz="2900" dirty="0" smtClean="0"/>
              <a:t>!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900" dirty="0" smtClean="0"/>
              <a:t>Эволюция.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29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900" dirty="0" smtClean="0"/>
              <a:t>Ответы на вопросы.</a:t>
            </a:r>
            <a:endParaRPr lang="ru-RU" sz="29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56" y="3512820"/>
            <a:ext cx="5114544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Сезон начался! ДТС в ЖКХ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369" y="801928"/>
            <a:ext cx="11116735" cy="4930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/>
              <a:t>Датчики для измерения температуры теплоносителя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80123" y="4730938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 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7758" y="1574972"/>
            <a:ext cx="11240449" cy="317842"/>
          </a:xfrm>
          <a:prstGeom prst="rect">
            <a:avLst/>
          </a:prstGeom>
          <a:solidFill>
            <a:srgbClr val="009999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ТЕМПЕРАТУРА</a:t>
            </a:r>
            <a:r>
              <a:rPr lang="ru-RU" b="1" dirty="0" smtClean="0"/>
              <a:t>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ТЕПЛОНОСИТЕЛЯ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7758" y="2196070"/>
            <a:ext cx="5889150" cy="3474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816406" y="2155477"/>
            <a:ext cx="28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накладные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9172" y="4730938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7173" y="4185663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>
            <a:off x="429988" y="3925813"/>
            <a:ext cx="127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ДТС3225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902664" y="4185663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1875119" y="4166997"/>
            <a:ext cx="1274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ДТС224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03573" y="4171811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3372564" y="3889099"/>
            <a:ext cx="139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ДТС325М5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04477" y="4176435"/>
            <a:ext cx="1422431" cy="2877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TextBox 25"/>
          <p:cNvSpPr txBox="1"/>
          <p:nvPr/>
        </p:nvSpPr>
        <p:spPr>
          <a:xfrm>
            <a:off x="4704809" y="4136101"/>
            <a:ext cx="20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ДТС325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72564" y="4733672"/>
            <a:ext cx="175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736" y="4707524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RS-485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3006" y="2452538"/>
            <a:ext cx="28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погружные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24564" y="4707843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«Сенсор»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78056" y="4169778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9738934" y="4532029"/>
            <a:ext cx="205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ДТС125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47956" y="4710577"/>
            <a:ext cx="175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36128" y="4656714"/>
            <a:ext cx="155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RS-485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65861" y="3939456"/>
            <a:ext cx="127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ДТС3105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724" y="2816843"/>
            <a:ext cx="2085151" cy="11493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602402">
            <a:off x="503363" y="2922337"/>
            <a:ext cx="1105689" cy="106166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6906">
            <a:off x="1680614" y="3200845"/>
            <a:ext cx="1701206" cy="46954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80399">
            <a:off x="6992044" y="2995458"/>
            <a:ext cx="1221924" cy="734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4161">
            <a:off x="9052435" y="2162733"/>
            <a:ext cx="2115935" cy="2229289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465188" y="2193577"/>
            <a:ext cx="5213019" cy="3494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Прямоугольник 33"/>
          <p:cNvSpPr/>
          <p:nvPr/>
        </p:nvSpPr>
        <p:spPr>
          <a:xfrm>
            <a:off x="8478965" y="4148716"/>
            <a:ext cx="1219200" cy="29238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TextBox 39"/>
          <p:cNvSpPr txBox="1"/>
          <p:nvPr/>
        </p:nvSpPr>
        <p:spPr>
          <a:xfrm>
            <a:off x="8381646" y="3900171"/>
            <a:ext cx="1493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ДТС065М.И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979869" y="4153340"/>
            <a:ext cx="1422431" cy="2877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9925380" y="3880435"/>
            <a:ext cx="1628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ДТС065М.</a:t>
            </a:r>
            <a:r>
              <a:rPr lang="en-US" sz="1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</a:t>
            </a:r>
            <a:endParaRPr lang="ru-RU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31406" y="2193577"/>
            <a:ext cx="2840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погружные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9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Датчики температуры </a:t>
            </a:r>
            <a:r>
              <a:rPr lang="en-US" sz="3200" dirty="0" smtClean="0"/>
              <a:t>EXIA</a:t>
            </a:r>
            <a:r>
              <a:rPr lang="ru-RU" sz="3200" dirty="0" smtClean="0"/>
              <a:t>,</a:t>
            </a:r>
            <a:r>
              <a:rPr lang="en-US" sz="3200" dirty="0" smtClean="0"/>
              <a:t> </a:t>
            </a:r>
            <a:r>
              <a:rPr lang="en-US" sz="3200" dirty="0"/>
              <a:t>EXD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b="1" dirty="0" smtClean="0"/>
              <a:t>Взрывозащищенные исполнения </a:t>
            </a:r>
            <a:r>
              <a:rPr lang="en-US" sz="2000" b="1" dirty="0" smtClean="0"/>
              <a:t>EXIA</a:t>
            </a:r>
            <a:r>
              <a:rPr lang="ru-RU" sz="2000" b="1" dirty="0" smtClean="0"/>
              <a:t>,</a:t>
            </a:r>
            <a:r>
              <a:rPr lang="en-US" sz="2000" b="1" dirty="0" smtClean="0"/>
              <a:t> EXD</a:t>
            </a:r>
            <a:endParaRPr lang="ru-RU" sz="2000" b="1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Измеряемая температура: -</a:t>
            </a:r>
            <a:r>
              <a:rPr lang="ru-RU" sz="2000" dirty="0"/>
              <a:t>50</a:t>
            </a:r>
            <a:r>
              <a:rPr lang="ru-RU" sz="2000" dirty="0" smtClean="0"/>
              <a:t>…+500 </a:t>
            </a:r>
            <a:r>
              <a:rPr lang="ru-RU" sz="2000" dirty="0"/>
              <a:t>°</a:t>
            </a:r>
            <a:r>
              <a:rPr lang="ru-RU" sz="2000" dirty="0" smtClean="0"/>
              <a:t>С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НСХ: Pt100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Тип </a:t>
            </a:r>
            <a:r>
              <a:rPr lang="ru-RU" sz="2000" dirty="0"/>
              <a:t>выхода: </a:t>
            </a:r>
            <a:r>
              <a:rPr lang="ru-RU" sz="2000" dirty="0" smtClean="0"/>
              <a:t>аналоговый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Выходной </a:t>
            </a:r>
            <a:r>
              <a:rPr lang="ru-RU" sz="2000" dirty="0"/>
              <a:t>сигнал: </a:t>
            </a:r>
            <a:endParaRPr lang="ru-RU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/>
              <a:t>ДТСХХ5Е 4…20 мА+</a:t>
            </a:r>
            <a:r>
              <a:rPr lang="en-US" sz="2000" dirty="0" smtClean="0"/>
              <a:t>HART</a:t>
            </a:r>
            <a:endParaRPr lang="ru-RU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dirty="0" smtClean="0"/>
              <a:t>ДТСХХ5Д 4…20 мА/ </a:t>
            </a:r>
            <a:r>
              <a:rPr lang="ru-RU" sz="2000" dirty="0"/>
              <a:t>4…20 мА+</a:t>
            </a:r>
            <a:r>
              <a:rPr lang="en-US" sz="2000" dirty="0" smtClean="0"/>
              <a:t>HART</a:t>
            </a:r>
            <a:endParaRPr lang="ru-RU" sz="20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Класс </a:t>
            </a:r>
            <a:r>
              <a:rPr lang="ru-RU" sz="2000" dirty="0"/>
              <a:t>точности: ±</a:t>
            </a:r>
            <a:r>
              <a:rPr lang="ru-RU" sz="2000" dirty="0" smtClean="0"/>
              <a:t>0,25 %</a:t>
            </a:r>
            <a:r>
              <a:rPr lang="en-US" sz="2000" dirty="0"/>
              <a:t>; </a:t>
            </a:r>
            <a:r>
              <a:rPr lang="ru-RU" sz="2000" dirty="0"/>
              <a:t>±</a:t>
            </a:r>
            <a:r>
              <a:rPr lang="ru-RU" sz="2000" dirty="0" smtClean="0"/>
              <a:t>0,5 % </a:t>
            </a:r>
            <a:endParaRPr lang="en-US" sz="2000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 err="1"/>
              <a:t>Межповерочный</a:t>
            </a:r>
            <a:r>
              <a:rPr lang="ru-RU" sz="2000" dirty="0"/>
              <a:t> интервал: 2 года</a:t>
            </a:r>
            <a:endParaRPr lang="ru-RU" sz="20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44" y="2013527"/>
            <a:ext cx="4021953" cy="1359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58" y="3718012"/>
            <a:ext cx="4516320" cy="1283792"/>
          </a:xfrm>
          <a:prstGeom prst="rect">
            <a:avLst/>
          </a:prstGeom>
        </p:spPr>
      </p:pic>
      <p:pic>
        <p:nvPicPr>
          <p:cNvPr id="8" name="Picture 10" descr="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118" y="5088375"/>
            <a:ext cx="863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7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Датчики температуры 4…20 мА Новинки!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67" y="932873"/>
            <a:ext cx="11116735" cy="48441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2000" b="1" dirty="0" smtClean="0"/>
              <a:t>Датчики температуры </a:t>
            </a:r>
            <a:r>
              <a:rPr lang="en-US" sz="2000" b="1" dirty="0" smtClean="0"/>
              <a:t>EXIA</a:t>
            </a:r>
            <a:r>
              <a:rPr lang="ru-RU" sz="2000" b="1" dirty="0" smtClean="0"/>
              <a:t> ДТСХХ5Е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2000" b="1" dirty="0" smtClean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НСХ </a:t>
            </a:r>
            <a:r>
              <a:rPr lang="en-US" sz="2000" dirty="0" smtClean="0"/>
              <a:t>Pt</a:t>
            </a:r>
            <a:r>
              <a:rPr lang="ru-RU" sz="2000" dirty="0" smtClean="0"/>
              <a:t>100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/>
              <a:t>Выходной сигнал: </a:t>
            </a:r>
            <a:r>
              <a:rPr lang="ru-RU" sz="2000" dirty="0" smtClean="0"/>
              <a:t>4…20 мА</a:t>
            </a:r>
            <a:endParaRPr lang="ru-RU" sz="20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Новые конструктивные исполнения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smtClean="0"/>
              <a:t>Класс </a:t>
            </a:r>
            <a:r>
              <a:rPr lang="ru-RU" sz="2000" dirty="0"/>
              <a:t>точности: ±0,25 %</a:t>
            </a:r>
            <a:r>
              <a:rPr lang="en-US" sz="2000" dirty="0"/>
              <a:t>; </a:t>
            </a:r>
            <a:r>
              <a:rPr lang="ru-RU" sz="2000" dirty="0"/>
              <a:t>±0,5 % </a:t>
            </a:r>
            <a:endParaRPr lang="en-US" sz="200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000" dirty="0" err="1"/>
              <a:t>Межповерочный</a:t>
            </a:r>
            <a:r>
              <a:rPr lang="ru-RU" sz="2000" dirty="0"/>
              <a:t> интервал: 2 года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1800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9688945" y="932873"/>
            <a:ext cx="1838157" cy="687243"/>
          </a:xfrm>
          <a:prstGeom prst="flowChartPunchedTap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2-3 кв.2020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2" y="2166303"/>
            <a:ext cx="4516320" cy="1283792"/>
          </a:xfrm>
          <a:prstGeom prst="rect">
            <a:avLst/>
          </a:prstGeom>
        </p:spPr>
      </p:pic>
      <p:pic>
        <p:nvPicPr>
          <p:cNvPr id="16" name="Picture 10" descr="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4991" y="5777049"/>
            <a:ext cx="863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744" y="3834946"/>
            <a:ext cx="3261358" cy="124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Новинки 4 кв.</a:t>
            </a:r>
            <a:r>
              <a:rPr lang="en-US" sz="3200" dirty="0" smtClean="0"/>
              <a:t>’</a:t>
            </a:r>
            <a:r>
              <a:rPr lang="ru-RU" sz="3200" dirty="0" smtClean="0"/>
              <a:t>19</a:t>
            </a:r>
            <a:r>
              <a:rPr lang="en-US" sz="3200" dirty="0" smtClean="0"/>
              <a:t> – </a:t>
            </a:r>
            <a:r>
              <a:rPr lang="ru-RU" sz="3200" dirty="0" smtClean="0"/>
              <a:t>1</a:t>
            </a:r>
            <a:r>
              <a:rPr lang="en-US" sz="3200" dirty="0" smtClean="0"/>
              <a:t>’</a:t>
            </a:r>
            <a:r>
              <a:rPr lang="ru-RU" sz="3200" dirty="0" smtClean="0"/>
              <a:t>20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60641131"/>
              </p:ext>
            </p:extLst>
          </p:nvPr>
        </p:nvGraphicFramePr>
        <p:xfrm>
          <a:off x="405336" y="993606"/>
          <a:ext cx="11198086" cy="554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2" y="4958634"/>
            <a:ext cx="693683" cy="105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1" y="1727057"/>
            <a:ext cx="1271127" cy="622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234" y="3453248"/>
            <a:ext cx="1130279" cy="6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Новинки 4 кв.</a:t>
            </a:r>
            <a:r>
              <a:rPr lang="en-US" sz="3200" dirty="0" smtClean="0"/>
              <a:t>’</a:t>
            </a:r>
            <a:r>
              <a:rPr lang="ru-RU" sz="3200" dirty="0" smtClean="0"/>
              <a:t>19</a:t>
            </a:r>
            <a:r>
              <a:rPr lang="en-US" sz="3200" dirty="0" smtClean="0"/>
              <a:t> – </a:t>
            </a:r>
            <a:r>
              <a:rPr lang="ru-RU" sz="3200" dirty="0" smtClean="0"/>
              <a:t>20</a:t>
            </a:r>
            <a:r>
              <a:rPr lang="ru-RU" sz="3200" dirty="0" smtClean="0"/>
              <a:t>20</a:t>
            </a:r>
            <a:endParaRPr lang="ru-RU" sz="3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68497816"/>
              </p:ext>
            </p:extLst>
          </p:nvPr>
        </p:nvGraphicFramePr>
        <p:xfrm>
          <a:off x="405336" y="993606"/>
          <a:ext cx="11198086" cy="554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0613">
            <a:off x="578490" y="1925604"/>
            <a:ext cx="1258302" cy="298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lum bright="40000" contrast="-40000"/>
          </a:blip>
          <a:srcRect l="3573" t="2984" r="15035" b="1717"/>
          <a:stretch/>
        </p:blipFill>
        <p:spPr>
          <a:xfrm rot="21113361">
            <a:off x="1144242" y="3193283"/>
            <a:ext cx="706965" cy="12139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3034">
            <a:off x="621450" y="5284582"/>
            <a:ext cx="1118593" cy="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0874" y="871310"/>
            <a:ext cx="7817610" cy="4930775"/>
          </a:xfrm>
        </p:spPr>
        <p:txBody>
          <a:bodyPr>
            <a:normAutofit fontScale="85000" lnSpcReduction="10000"/>
          </a:bodyPr>
          <a:lstStyle/>
          <a:p>
            <a:pPr algn="ctr"/>
            <a:endParaRPr lang="ru-RU" sz="3000" dirty="0">
              <a:solidFill>
                <a:srgbClr val="008581"/>
              </a:solidFill>
            </a:endParaRPr>
          </a:p>
          <a:p>
            <a:pPr algn="ctr"/>
            <a:endParaRPr lang="ru-RU" sz="3000" dirty="0">
              <a:solidFill>
                <a:srgbClr val="008581"/>
              </a:solidFill>
            </a:endParaRPr>
          </a:p>
          <a:p>
            <a:r>
              <a:rPr lang="ru-RU" sz="4300" dirty="0" smtClean="0">
                <a:solidFill>
                  <a:srgbClr val="006464"/>
                </a:solidFill>
              </a:rPr>
              <a:t>Благодарю за внимание!</a:t>
            </a:r>
            <a:endParaRPr lang="ru-RU" altLang="ru-RU" sz="4300" dirty="0">
              <a:solidFill>
                <a:srgbClr val="006464"/>
              </a:solidFill>
            </a:endParaRPr>
          </a:p>
          <a:p>
            <a:endParaRPr lang="ru-RU" altLang="ru-RU" dirty="0">
              <a:solidFill>
                <a:srgbClr val="008581"/>
              </a:solidFill>
            </a:endParaRPr>
          </a:p>
          <a:p>
            <a:endParaRPr lang="ru-RU" altLang="ru-RU" dirty="0" smtClean="0">
              <a:solidFill>
                <a:srgbClr val="008581"/>
              </a:solidFill>
            </a:endParaRPr>
          </a:p>
          <a:p>
            <a:r>
              <a:rPr lang="ru-RU" altLang="ru-RU" dirty="0" smtClean="0"/>
              <a:t>Надежда Гарист</a:t>
            </a:r>
          </a:p>
          <a:p>
            <a:endParaRPr lang="en-US" altLang="ru-RU" dirty="0" smtClean="0"/>
          </a:p>
          <a:p>
            <a:r>
              <a:rPr lang="ru-RU" altLang="ru-RU" dirty="0"/>
              <a:t>м</a:t>
            </a:r>
            <a:r>
              <a:rPr lang="ru-RU" altLang="ru-RU" dirty="0" smtClean="0"/>
              <a:t>енеджер по продукту «</a:t>
            </a:r>
            <a:r>
              <a:rPr lang="ru-RU" altLang="ru-RU" dirty="0" err="1" smtClean="0"/>
              <a:t>Термопреобразователи</a:t>
            </a:r>
            <a:r>
              <a:rPr lang="ru-RU" altLang="ru-RU" dirty="0" smtClean="0"/>
              <a:t> сопротивления»</a:t>
            </a:r>
          </a:p>
          <a:p>
            <a:endParaRPr lang="ru-RU" altLang="ru-RU" dirty="0"/>
          </a:p>
          <a:p>
            <a:r>
              <a:rPr lang="en-US" altLang="ru-RU" dirty="0" smtClean="0">
                <a:hlinkClick r:id="rId2"/>
              </a:rPr>
              <a:t>n.garist@owen.ru</a:t>
            </a:r>
            <a:r>
              <a:rPr lang="en-US" altLang="ru-RU" dirty="0" smtClean="0"/>
              <a:t> 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>
                <a:solidFill>
                  <a:srgbClr val="008581"/>
                </a:solidFill>
              </a:rPr>
              <a:t/>
            </a:r>
            <a:br>
              <a:rPr lang="ru-RU" altLang="ru-RU" dirty="0">
                <a:solidFill>
                  <a:srgbClr val="008581"/>
                </a:solidFill>
              </a:rPr>
            </a:br>
            <a:r>
              <a:rPr lang="en-US" altLang="ru-RU" dirty="0" smtClean="0">
                <a:solidFill>
                  <a:srgbClr val="008581"/>
                </a:solidFill>
              </a:rPr>
              <a:t>skype: </a:t>
            </a:r>
            <a:r>
              <a:rPr lang="en-US" altLang="ru-RU" dirty="0" err="1" smtClean="0">
                <a:solidFill>
                  <a:srgbClr val="008581"/>
                </a:solidFill>
              </a:rPr>
              <a:t>nadezhda_owen</a:t>
            </a:r>
            <a:endParaRPr lang="ru-RU" altLang="ru-RU" dirty="0" smtClean="0">
              <a:solidFill>
                <a:srgbClr val="008581"/>
              </a:solidFill>
            </a:endParaRPr>
          </a:p>
          <a:p>
            <a:r>
              <a:rPr lang="en-US" dirty="0" smtClean="0">
                <a:solidFill>
                  <a:srgbClr val="006464"/>
                </a:solidFill>
              </a:rPr>
              <a:t>www.owen.ru</a:t>
            </a:r>
            <a:endParaRPr lang="ru-RU" dirty="0">
              <a:solidFill>
                <a:srgbClr val="006464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5" y="67024"/>
            <a:ext cx="8380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Завершающий аккорд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ваши вопросы!</a:t>
            </a:r>
            <a:endParaRPr lang="ru-R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" y="1780052"/>
            <a:ext cx="3113290" cy="31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Термопреобразователи</a:t>
            </a:r>
            <a:r>
              <a:rPr lang="ru-RU" sz="3200" dirty="0" smtClean="0"/>
              <a:t> сопротивления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59" y="1350440"/>
            <a:ext cx="6012796" cy="4126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955" y="1350440"/>
            <a:ext cx="5277121" cy="2006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149" y="3943544"/>
            <a:ext cx="4508732" cy="205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Датчики температуры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633" y="1125201"/>
            <a:ext cx="11116735" cy="4930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/>
              <a:t>Состав измерительной </a:t>
            </a:r>
            <a:r>
              <a:rPr lang="ru-RU" b="1" dirty="0" smtClean="0"/>
              <a:t>системы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 err="1" smtClean="0"/>
              <a:t>Термопреобразователь</a:t>
            </a:r>
            <a:r>
              <a:rPr lang="ru-RU" dirty="0" smtClean="0"/>
              <a:t> сопротивления </a:t>
            </a:r>
            <a:r>
              <a:rPr lang="ru-RU" dirty="0" smtClean="0"/>
              <a:t>(«сенсор» в </a:t>
            </a:r>
            <a:r>
              <a:rPr lang="ru-RU" dirty="0" smtClean="0"/>
              <a:t>различных конструктивных исполнениях)</a:t>
            </a:r>
            <a:endParaRPr lang="ru-RU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 smtClean="0"/>
              <a:t>Нормирующий преобразователь (4-20 мА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dirty="0"/>
              <a:t> 4-20 </a:t>
            </a:r>
            <a:r>
              <a:rPr lang="ru-RU" dirty="0" smtClean="0"/>
              <a:t>мА+</a:t>
            </a:r>
            <a:r>
              <a:rPr lang="en-US" dirty="0" smtClean="0"/>
              <a:t>HART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dirty="0" smtClean="0"/>
              <a:t> </a:t>
            </a:r>
            <a:r>
              <a:rPr lang="en-US" dirty="0" smtClean="0"/>
              <a:t>RS-485)</a:t>
            </a:r>
            <a:endParaRPr lang="ru-RU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/>
              <a:t>Удлинительные </a:t>
            </a:r>
            <a:r>
              <a:rPr lang="ru-RU" dirty="0" smtClean="0"/>
              <a:t>провода</a:t>
            </a:r>
            <a:r>
              <a:rPr lang="en-US" dirty="0" smtClean="0"/>
              <a:t> (</a:t>
            </a:r>
            <a:r>
              <a:rPr lang="ru-RU" dirty="0" smtClean="0"/>
              <a:t>медные)</a:t>
            </a:r>
            <a:endParaRPr lang="ru-RU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/>
              <a:t>Защитная арматура (гильзы, бобышки)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1" y="4434370"/>
            <a:ext cx="5037119" cy="1567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387">
            <a:off x="8996995" y="3639479"/>
            <a:ext cx="1469015" cy="28077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6213">
            <a:off x="5773853" y="4801547"/>
            <a:ext cx="2021209" cy="8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Линейки датчиков температуры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50436504"/>
              </p:ext>
            </p:extLst>
          </p:nvPr>
        </p:nvGraphicFramePr>
        <p:xfrm>
          <a:off x="263358" y="3306457"/>
          <a:ext cx="11495506" cy="86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39802" y="2104020"/>
            <a:ext cx="1733766" cy="1183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57182" y="2252489"/>
            <a:ext cx="1779432" cy="8971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8699" y="2216089"/>
            <a:ext cx="1815758" cy="93360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45022" y="4357375"/>
            <a:ext cx="26438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КДТС – комплекты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термопреобразователей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сопротивления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Датчики температуры для систем ОВК ДТС3ХХХ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Термисторы ДРТС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681" y="4352135"/>
            <a:ext cx="22316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ДТСХХ4 с кабельным выводом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ДТСХХ5 с коммутационной головкой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Общепром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и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EXIA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495463" y="4170200"/>
            <a:ext cx="2539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ДТСХХ5М.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Расстояние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датчик-прибор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до 1200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485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dbus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Интеграция 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ПЛК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Owen Cloud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Улучшенная помехозащищенность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318384" y="4163995"/>
            <a:ext cx="19427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ДТСХХ5Е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ДТСХХ5Д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мА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0ExiaIICT6 </a:t>
            </a:r>
            <a:r>
              <a:rPr lang="ru-RU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Gb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1ExdIICT6 </a:t>
            </a:r>
            <a:r>
              <a:rPr lang="ru-RU" sz="1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Gb</a:t>
            </a:r>
            <a:r>
              <a:rPr lang="ru-RU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Х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CBDE8-19CC-4F4E-9A45-4EE887FB4D3E}"/>
              </a:ext>
            </a:extLst>
          </p:cNvPr>
          <p:cNvSpPr txBox="1"/>
          <p:nvPr/>
        </p:nvSpPr>
        <p:spPr>
          <a:xfrm>
            <a:off x="9849874" y="1675031"/>
            <a:ext cx="17126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alt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кв.</a:t>
            </a:r>
            <a:r>
              <a:rPr lang="en-US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г.</a:t>
            </a:r>
            <a:r>
              <a:rPr lang="en-US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кв.</a:t>
            </a:r>
            <a:r>
              <a:rPr lang="en-US" alt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’20</a:t>
            </a:r>
            <a:endParaRPr lang="ru-RU" alt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8" descr="ОВЕН ДТСхх5М-И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449" y="1875682"/>
            <a:ext cx="835261" cy="17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32331">
            <a:off x="-173700" y="2310922"/>
            <a:ext cx="2105648" cy="47967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1" y="2039750"/>
            <a:ext cx="1231232" cy="115735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79776" y="1215697"/>
            <a:ext cx="3536009" cy="314564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Исполнение «Сенсор»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125745" y="1220702"/>
            <a:ext cx="7633119" cy="307546"/>
          </a:xfrm>
          <a:prstGeom prst="rect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Исполнение с нормирующим преобразователем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15583" y="4250882"/>
            <a:ext cx="1426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ДТСХХ5М.И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4…20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22670">
            <a:off x="10009764" y="2261139"/>
            <a:ext cx="1392899" cy="87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5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Датчики температуры «сенсор»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369" y="838874"/>
            <a:ext cx="11116735" cy="5441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dirty="0" smtClean="0"/>
              <a:t>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4786">
            <a:off x="2667844" y="4177764"/>
            <a:ext cx="3337125" cy="650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3796">
            <a:off x="5816102" y="4025976"/>
            <a:ext cx="3876265" cy="640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29167">
            <a:off x="8608037" y="3803819"/>
            <a:ext cx="2541291" cy="701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27163">
            <a:off x="33186" y="3897692"/>
            <a:ext cx="3708212" cy="76291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41933" y="1727963"/>
            <a:ext cx="1471878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6553" y="1991199"/>
            <a:ext cx="15856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20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7398" y="1706146"/>
            <a:ext cx="2499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Приварной штуцер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36646" y="1999809"/>
            <a:ext cx="2747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Подпружиненный штуцер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753185" y="1618503"/>
            <a:ext cx="336021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акладной на трубопровод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67045" y="1900209"/>
            <a:ext cx="30812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 винт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(для плоской поверхности)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67296" y="1657525"/>
            <a:ext cx="20585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иглы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3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73410" y="1916342"/>
            <a:ext cx="17331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320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2923" y="797061"/>
            <a:ext cx="22974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Без крепежа</a:t>
            </a:r>
            <a:endParaRPr lang="ru-RU" sz="36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04953" y="783613"/>
            <a:ext cx="25266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С креплением</a:t>
            </a:r>
            <a:endParaRPr lang="ru-RU" sz="36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41128" y="2400370"/>
            <a:ext cx="2154757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Накидная гайка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46699" y="800747"/>
            <a:ext cx="24000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Игольчатый</a:t>
            </a:r>
            <a:endParaRPr lang="ru-RU" sz="36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907817" y="791783"/>
            <a:ext cx="29578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Поверхностный</a:t>
            </a:r>
            <a:endParaRPr lang="ru-RU" sz="36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40044">
            <a:off x="3885922" y="4397679"/>
            <a:ext cx="3676875" cy="79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Датчики температуры «сенсор»</a:t>
            </a:r>
            <a:endParaRPr lang="ru-RU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34439" y="4335986"/>
            <a:ext cx="3156216" cy="9646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73582" y="3970624"/>
            <a:ext cx="3425316" cy="12122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4531" y="4244378"/>
            <a:ext cx="2841468" cy="144699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9993" y="954041"/>
            <a:ext cx="16946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 штуцера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23483" y="1055902"/>
            <a:ext cx="17347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 штуцером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56418" y="694778"/>
            <a:ext cx="244009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40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Настенный</a:t>
            </a:r>
            <a:endParaRPr lang="ru-RU" sz="40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16604" y="1658227"/>
            <a:ext cx="16177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приварной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98544" y="2006352"/>
            <a:ext cx="16962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подвижный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98957" y="2328406"/>
            <a:ext cx="23294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подпружиненный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28088" y="1751378"/>
            <a:ext cx="3760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змерение температуры воздуха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09877" y="2206432"/>
            <a:ext cx="17187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-40..+85 </a:t>
            </a:r>
            <a:r>
              <a:rPr lang="ru-RU" dirty="0"/>
              <a:t>°С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2346" y="2074794"/>
            <a:ext cx="24897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60 до 2000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46314" y="1670696"/>
            <a:ext cx="147187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мм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49" y="3063503"/>
            <a:ext cx="3901440" cy="257556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570822" y="719508"/>
            <a:ext cx="27783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40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Со штуцером</a:t>
            </a:r>
            <a:endParaRPr lang="ru-RU" sz="40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8416" y="702932"/>
            <a:ext cx="253146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4000" b="1" dirty="0" smtClean="0">
                <a:solidFill>
                  <a:srgbClr val="009999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Без крепежа</a:t>
            </a:r>
            <a:endParaRPr lang="ru-RU" sz="4000" b="1" dirty="0">
              <a:solidFill>
                <a:srgbClr val="009999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Датчики температуры - сертификаты</a:t>
            </a:r>
            <a:endParaRPr lang="ru-RU" sz="3200" dirty="0"/>
          </a:p>
        </p:txBody>
      </p:sp>
      <p:pic>
        <p:nvPicPr>
          <p:cNvPr id="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81" y="1080943"/>
            <a:ext cx="19272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94" y="1117457"/>
            <a:ext cx="1900237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18" y="1090469"/>
            <a:ext cx="17589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3" y="1061894"/>
            <a:ext cx="18097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93" y="3700319"/>
            <a:ext cx="1839912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806" y="3700319"/>
            <a:ext cx="183832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119" y="3647932"/>
            <a:ext cx="1933575" cy="275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4" y="3606656"/>
            <a:ext cx="2001837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53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Датчики температуры «сенсор» Новинки!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367" y="829636"/>
            <a:ext cx="11116735" cy="5441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1800" b="1" dirty="0" smtClean="0"/>
              <a:t>Общепромышленные ДТСХХ4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Обжим вместо заливки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Кабель МГТФЭС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Термопаста в качестве изоляции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 smtClean="0"/>
              <a:t>IP67</a:t>
            </a:r>
            <a:endParaRPr lang="ru-RU" sz="18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2000" dirty="0" smtClean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1800" dirty="0"/>
          </a:p>
          <a:p>
            <a:r>
              <a:rPr lang="ru-RU" sz="1800" b="1" dirty="0" smtClean="0"/>
              <a:t>Игольчатые </a:t>
            </a:r>
            <a:r>
              <a:rPr lang="ru-RU" sz="1800" b="1" dirty="0"/>
              <a:t>ДТСХХ4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Облегченная ручка (до 9 гр. </a:t>
            </a:r>
            <a:r>
              <a:rPr lang="ru-RU" sz="1800" dirty="0"/>
              <a:t>в</a:t>
            </a:r>
            <a:r>
              <a:rPr lang="ru-RU" sz="1800" dirty="0" smtClean="0"/>
              <a:t>место 27 гр.)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Обжим </a:t>
            </a:r>
            <a:r>
              <a:rPr lang="ru-RU" sz="1800" dirty="0"/>
              <a:t>вместо заливки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Кабель </a:t>
            </a:r>
            <a:r>
              <a:rPr lang="ru-RU" sz="1800" dirty="0" smtClean="0"/>
              <a:t>МГТФЭС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Повышенная герметичность узла кабельного ввода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 smtClean="0"/>
              <a:t>Термопаста в качестве изоляции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00" dirty="0" smtClean="0"/>
              <a:t>IP67</a:t>
            </a:r>
            <a:endParaRPr lang="ru-R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78" y="1620116"/>
            <a:ext cx="4381500" cy="1123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603" y="3245427"/>
            <a:ext cx="4819650" cy="1143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41678" y="4684058"/>
            <a:ext cx="1138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3 мм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45937" y="4684057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320 мм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9688945" y="932873"/>
            <a:ext cx="1838157" cy="687243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кв.2019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9684333" y="5167746"/>
            <a:ext cx="1838157" cy="687243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кв.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кв.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_ОВЕН_new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34" id="{436E2EE9-B4E8-4CF7-AEE9-0E39B1D4BE9F}" vid="{AA004E23-302C-4644-B604-A15AE2DA2A9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11659</TotalTime>
  <Words>1013</Words>
  <Application>Microsoft Office PowerPoint</Application>
  <PresentationFormat>Широкоэкранный</PresentationFormat>
  <Paragraphs>298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Monotype Corsiva</vt:lpstr>
      <vt:lpstr>Tahoma</vt:lpstr>
      <vt:lpstr>Wingdings</vt:lpstr>
      <vt:lpstr>Шаблон презентации_ОВЕН_new</vt:lpstr>
      <vt:lpstr>Image</vt:lpstr>
      <vt:lpstr>Температура: термопреобразователи сопротивления</vt:lpstr>
      <vt:lpstr>План вебинара</vt:lpstr>
      <vt:lpstr>Термопреобразователи сопротивления</vt:lpstr>
      <vt:lpstr>Датчики температуры</vt:lpstr>
      <vt:lpstr>Линейки датчиков температуры</vt:lpstr>
      <vt:lpstr>Датчики температуры «сенсор»</vt:lpstr>
      <vt:lpstr>Датчики температуры «сенсор»</vt:lpstr>
      <vt:lpstr>Датчики температуры - сертификаты</vt:lpstr>
      <vt:lpstr>Датчики температуры «сенсор» Новинки!</vt:lpstr>
      <vt:lpstr>Вопросы - Датчики температуры «сенсор» </vt:lpstr>
      <vt:lpstr>Специализированные датчики температуры</vt:lpstr>
      <vt:lpstr>Комплекты КДТС</vt:lpstr>
      <vt:lpstr>ДТС3ххх для систем ОВК</vt:lpstr>
      <vt:lpstr>Специализированные датчики температуры - Новинки!</vt:lpstr>
      <vt:lpstr>Вопросы – специализированные датчики</vt:lpstr>
      <vt:lpstr>Датчики температуры с нормирующим преобразователем</vt:lpstr>
      <vt:lpstr>Датчики температуры с 4…20 мА/RS</vt:lpstr>
      <vt:lpstr>Датчики температуры c RS-485</vt:lpstr>
      <vt:lpstr>Сезон начался! ДТС в ЖКХ</vt:lpstr>
      <vt:lpstr>Сезон начался! ДТС в ЖКХ</vt:lpstr>
      <vt:lpstr>Датчики температуры EXIA, EXD</vt:lpstr>
      <vt:lpstr>Датчики температуры 4…20 мА Новинки!</vt:lpstr>
      <vt:lpstr>Новинки 4 кв.’19 – 1’20</vt:lpstr>
      <vt:lpstr>Новинки 4 кв.’19 – 2020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 Александровна Бойкова</dc:creator>
  <cp:lastModifiedBy>Надежда Константиновна Фадеева</cp:lastModifiedBy>
  <cp:revision>100</cp:revision>
  <dcterms:created xsi:type="dcterms:W3CDTF">2016-12-27T08:49:36Z</dcterms:created>
  <dcterms:modified xsi:type="dcterms:W3CDTF">2019-09-04T07:44:31Z</dcterms:modified>
</cp:coreProperties>
</file>